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6" r:id="rId5"/>
    <p:sldId id="263" r:id="rId6"/>
    <p:sldId id="272" r:id="rId7"/>
    <p:sldId id="270" r:id="rId8"/>
    <p:sldId id="271" r:id="rId9"/>
    <p:sldId id="273" r:id="rId10"/>
    <p:sldId id="274" r:id="rId11"/>
    <p:sldId id="275" r:id="rId12"/>
    <p:sldId id="27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pPr/>
              <a:t>21/07/2014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olorado_(fleuve)" TargetMode="External"/><Relationship Id="rId2" Type="http://schemas.openxmlformats.org/officeDocument/2006/relationships/hyperlink" Target="http://fr.wikipedia.org/wiki/%C3%89ros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Grand_Canyon_Skywal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88770" y="404664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Qu’est ce que c’est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5362" name="Picture 2" descr="http://upload.wikimedia.org/wikipedia/commons/5/5d/Grand_Canyon_SPOT_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1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f/fa/Anasazi_pueblos.jpg/640px-Anasazi_pueb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251520"/>
            <a:ext cx="6096000" cy="893445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42425" y="190413"/>
            <a:ext cx="864096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D’après vous, est-ce une zone peuplée?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3040" y="5733256"/>
            <a:ext cx="8640960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Les </a:t>
            </a:r>
            <a:r>
              <a:rPr lang="fr-FR" b="1" dirty="0" err="1" smtClean="0">
                <a:latin typeface="Amandine" pitchFamily="2" charset="0"/>
              </a:rPr>
              <a:t>Anasazis</a:t>
            </a:r>
            <a:r>
              <a:rPr lang="fr-FR" dirty="0" smtClean="0">
                <a:latin typeface="Amandine" pitchFamily="2" charset="0"/>
              </a:rPr>
              <a:t> savaient choisir des sites naturels exceptionnels pour s'installer : plusieurs villages ont été ainsi construits à l'abri d'imposantes falaises, au </a:t>
            </a:r>
            <a:r>
              <a:rPr lang="fr-FR" cap="small" dirty="0" err="1" smtClean="0"/>
              <a:t>xiii</a:t>
            </a:r>
            <a:r>
              <a:rPr lang="fr-FR" baseline="30000" dirty="0" err="1" smtClean="0">
                <a:latin typeface="Amandine" pitchFamily="2" charset="0"/>
              </a:rPr>
              <a:t>e</a:t>
            </a:r>
            <a:r>
              <a:rPr lang="fr-FR" dirty="0" smtClean="0">
                <a:latin typeface="Amandine" pitchFamily="2" charset="0"/>
              </a:rPr>
              <a:t> siècle.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icl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2185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058578" y="548680"/>
            <a:ext cx="3779372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Ce sont trois Français qui ont descendu la rivière Colorado en premier, en 1939.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333" r="3938" b="11963"/>
          <a:stretch/>
        </p:blipFill>
        <p:spPr bwMode="auto">
          <a:xfrm>
            <a:off x="-19000" y="275861"/>
            <a:ext cx="10474154" cy="61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mandine" pitchFamily="2" charset="0"/>
              </a:rPr>
              <a:t>Le Grand Canyon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mandine" pitchFamily="2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>
                <a:latin typeface="Comic Sans MS" pitchFamily="66" charset="0"/>
              </a:rPr>
              <a:t>Le</a:t>
            </a:r>
            <a:r>
              <a:rPr lang="fr-FR" sz="2000" dirty="0" smtClean="0">
                <a:latin typeface="Comic Sans MS" pitchFamily="66" charset="0"/>
              </a:rPr>
              <a:t> </a:t>
            </a:r>
            <a:r>
              <a:rPr lang="fr-FR" sz="2000" b="1" dirty="0" smtClean="0">
                <a:latin typeface="Comic Sans MS" pitchFamily="66" charset="0"/>
              </a:rPr>
              <a:t>Grand Canyon</a:t>
            </a:r>
            <a:r>
              <a:rPr lang="fr-FR" sz="2000" dirty="0" smtClean="0">
                <a:latin typeface="Comic Sans MS" pitchFamily="66" charset="0"/>
              </a:rPr>
              <a:t> est une vallée profonde creusée par le fleuve Colorado. Il </a:t>
            </a:r>
            <a:r>
              <a:rPr lang="fr-FR" sz="2000" dirty="0" smtClean="0">
                <a:latin typeface="Comic Sans MS" pitchFamily="66" charset="0"/>
              </a:rPr>
              <a:t>se situe </a:t>
            </a:r>
            <a:r>
              <a:rPr lang="fr-FR" sz="2000" dirty="0" smtClean="0">
                <a:latin typeface="Comic Sans MS" pitchFamily="66" charset="0"/>
              </a:rPr>
              <a:t>aux États-Unis dans l'Arizona.</a:t>
            </a:r>
          </a:p>
          <a:p>
            <a:pPr marL="0" indent="0" algn="just">
              <a:buNone/>
            </a:pPr>
            <a:r>
              <a:rPr lang="fr-FR" sz="2000" dirty="0" smtClean="0">
                <a:latin typeface="Comic Sans MS" pitchFamily="66" charset="0"/>
              </a:rPr>
              <a:t>La </a:t>
            </a:r>
            <a:r>
              <a:rPr lang="fr-FR" sz="2000" dirty="0" smtClean="0">
                <a:latin typeface="Comic Sans MS" pitchFamily="66" charset="0"/>
              </a:rPr>
              <a:t>formation du Grand Canyon s'étend sur une très longue période, environ 6 millions d'années. Le sol dans lequel il est creusé est formé de plusieurs couches de roches : principalement des couches de calcaire, de schiste et de grès.</a:t>
            </a:r>
          </a:p>
          <a:p>
            <a:pPr marL="0" indent="0" algn="just">
              <a:buNone/>
            </a:pPr>
            <a:r>
              <a:rPr lang="fr-FR" sz="2000" dirty="0" smtClean="0">
                <a:latin typeface="Comic Sans MS" pitchFamily="66" charset="0"/>
              </a:rPr>
              <a:t>Le Grand Canyon est gigantesque : il a une longueur d'environ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446 km </a:t>
            </a:r>
            <a:r>
              <a:rPr lang="fr-FR" sz="2000" dirty="0" smtClean="0">
                <a:latin typeface="Comic Sans MS" pitchFamily="66" charset="0"/>
              </a:rPr>
              <a:t>et une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largeur qui varie entre 6 et 29 km</a:t>
            </a:r>
            <a:r>
              <a:rPr lang="fr-FR" sz="2000" dirty="0" smtClean="0">
                <a:latin typeface="Comic Sans MS" pitchFamily="66" charset="0"/>
              </a:rPr>
              <a:t>. Sa profondeur n'est, bien sûr, pas toujours la même : en moyenne, elle est de 1 300 m, mais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elle peut atteindre 2 000 m</a:t>
            </a:r>
            <a:r>
              <a:rPr lang="fr-FR" sz="2000" dirty="0" smtClean="0">
                <a:latin typeface="Comic Sans MS" pitchFamily="66" charset="0"/>
              </a:rPr>
              <a:t> !</a:t>
            </a:r>
          </a:p>
          <a:p>
            <a:pPr marL="0" indent="0" algn="just">
              <a:buNone/>
            </a:pPr>
            <a:r>
              <a:rPr lang="fr-FR" sz="2000" dirty="0" smtClean="0">
                <a:latin typeface="Comic Sans MS" pitchFamily="66" charset="0"/>
              </a:rPr>
              <a:t>La particularité des randonnées dans un canyon est que l'on commence à descendre… et que le retour se fait en remontant, contrairement aux randonnées en montagne. Cette particularité fait que la randonnée dans le Grand Canyon peut devenir dangereuse ; il est très facile de descendre et beaucoup plus difficile de remonter. Or certains randonneurs n'arrêtent de descendre que lorsqu'ils commencent à être fatigués ou à avoir faim. Ainsi, de nombreux panneaux « Danger de mort » sont affichés au début de la descente pour informer les touristes des dangers, et de les sensibiliser afin qu'ils </a:t>
            </a:r>
            <a:r>
              <a:rPr lang="fr-FR" sz="2100" dirty="0" smtClean="0">
                <a:latin typeface="Comic Sans MS" pitchFamily="66" charset="0"/>
              </a:rPr>
              <a:t>fassent très attention.</a:t>
            </a:r>
            <a:r>
              <a:rPr lang="fr-FR" sz="21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6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2050" name="Picture 2" descr="http://upload.wikimedia.org/wikipedia/commons/thumb/2/25/Grand_Canyon_North.jpg/640px-Grand_Canyon_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140" y="-1261673"/>
            <a:ext cx="5401860" cy="8119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65783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19872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65 millions d’années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3766" y="499517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Etats-Unis d’Amérique, état de l’Arizona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0230" y="4005064"/>
            <a:ext cx="544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67740" y="270892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450km de long, jusqu’à 1300m de profondeur, jusqu’à 30km de large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view from space really demonstrates how ‘grand’ the Grand Canyon really is… by Travis Odgers (via science.nationalgeographic.co.u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733925" cy="714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Grand Canyon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8347" y="6237312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Savez-vous comment il s’est formé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3314" name="Picture 2" descr="Grand Canyon. Was not on my list, till the moment I saw it. Now most other experiences are rated against 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7"/>
            <a:ext cx="3744416" cy="561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ite Water Rafting through the Grand Canyon - One of my favorite things to do!!!...LOVE IT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00" y="-171400"/>
            <a:ext cx="9252520" cy="917212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355976" y="1197226"/>
            <a:ext cx="3455595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Un indice 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3246" y="2242363"/>
            <a:ext cx="642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fleuve COLORADO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548680"/>
            <a:ext cx="6840760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Cet endroit est le résultat spectaculaire du travail de l'</a:t>
            </a:r>
            <a:r>
              <a:rPr lang="fr-FR" dirty="0" smtClean="0">
                <a:latin typeface="Amandine" pitchFamily="2" charset="0"/>
                <a:hlinkClick r:id="rId2" tooltip="Érosion"/>
              </a:rPr>
              <a:t>érosion</a:t>
            </a:r>
            <a:r>
              <a:rPr lang="fr-FR" dirty="0" smtClean="0">
                <a:latin typeface="Amandine" pitchFamily="2" charset="0"/>
              </a:rPr>
              <a:t>, notamment celle du </a:t>
            </a:r>
            <a:r>
              <a:rPr lang="fr-FR" dirty="0" smtClean="0">
                <a:latin typeface="Amandine" pitchFamily="2" charset="0"/>
                <a:hlinkClick r:id="rId3" tooltip="Colorado (fleuve)"/>
              </a:rPr>
              <a:t>fleuve Colorado</a:t>
            </a:r>
            <a:r>
              <a:rPr lang="fr-FR" dirty="0" smtClean="0">
                <a:latin typeface="Amandine" pitchFamily="2" charset="0"/>
              </a:rPr>
              <a:t> qui coule en contrebas.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1266" name="Picture 2" descr="Travel guide for a family vacation to The Grand Cany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1340768"/>
            <a:ext cx="7012015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er Creek Canyon in Grand Canyon National Park, Ariz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886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179348"/>
            <a:ext cx="5040560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 </a:t>
            </a:r>
            <a:r>
              <a:rPr lang="fr-FR" dirty="0" smtClean="0">
                <a:latin typeface="Amandine" pitchFamily="2" charset="0"/>
              </a:rPr>
              <a:t>Ce site est remarquable pour les points de vue offerts aux visiteurs et aux couches géologiques qui apparaissent sur les versants du canyon, bien connus des géologues.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6632" y="2759833"/>
            <a:ext cx="3424437" cy="1754326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Le Grand Canyon fait partie d’un parc fondé en 1919, qui couvre un territoire protégé de 4 927 km</a:t>
            </a:r>
            <a:r>
              <a:rPr lang="fr-FR" baseline="30000" dirty="0" smtClean="0">
                <a:latin typeface="Amandine" pitchFamily="2" charset="0"/>
              </a:rPr>
              <a:t>2</a:t>
            </a:r>
            <a:r>
              <a:rPr lang="fr-FR" dirty="0" smtClean="0">
                <a:latin typeface="Amandine" pitchFamily="2" charset="0"/>
              </a:rPr>
              <a:t>. Il est fréquenté chaque année par plus de quatre millions de visiteurs. 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9218" name="Picture 2" descr="Travel posters from Anderson Design Group courtesy of my friend Nicole.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7"/>
            <a:ext cx="4796011" cy="639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3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nd Canyon Skywalk, Grand Canyon - B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483530" cy="590465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220072" y="1556792"/>
            <a:ext cx="3424437" cy="3970318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Une passerelle en verre appelée « </a:t>
            </a:r>
            <a:r>
              <a:rPr lang="fr-FR" i="1" dirty="0" smtClean="0">
                <a:latin typeface="Amandine" pitchFamily="2" charset="0"/>
                <a:hlinkClick r:id="rId3" tooltip="Grand Canyon Skywalk"/>
              </a:rPr>
              <a:t>Grand Canyon </a:t>
            </a:r>
            <a:r>
              <a:rPr lang="fr-FR" i="1" dirty="0" err="1" smtClean="0">
                <a:latin typeface="Amandine" pitchFamily="2" charset="0"/>
                <a:hlinkClick r:id="rId3" tooltip="Grand Canyon Skywalk"/>
              </a:rPr>
              <a:t>Skywalk</a:t>
            </a:r>
            <a:r>
              <a:rPr lang="fr-FR" dirty="0" smtClean="0">
                <a:latin typeface="Amandine" pitchFamily="2" charset="0"/>
              </a:rPr>
              <a:t> » a été inaugurée le 20 mars 2007. Elle permet aux visiteurs de se trouver 1300 mètres au-dessus du vide. L'ouvrage ne relie pas les deux rives du canyon mais forme une petite boucle qui s'avance de 22 mètres en aplomb du Colorado. La plate-forme pèse 500 tonnes. Elle est capable de supporter le poids de plusieurs centaines de personnes tout en étant exposée aux vents.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348880"/>
            <a:ext cx="2123728" cy="2057401"/>
          </a:xfrm>
          <a:prstGeom prst="rect">
            <a:avLst/>
          </a:prstGeom>
          <a:noFill/>
        </p:spPr>
      </p:pic>
      <p:pic>
        <p:nvPicPr>
          <p:cNvPr id="7176" name="Picture 8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00634"/>
            <a:ext cx="3635896" cy="2457366"/>
          </a:xfrm>
          <a:prstGeom prst="rect">
            <a:avLst/>
          </a:prstGeom>
          <a:noFill/>
        </p:spPr>
      </p:pic>
      <p:pic>
        <p:nvPicPr>
          <p:cNvPr id="7174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2762250" cy="41433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62543" y="718387"/>
            <a:ext cx="623714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D’après vous, quels animaux peuvent y vivre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7170" name="Picture 2" descr="http://upload.wikimedia.org/wikipedia/commons/thumb/9/9f/Kondor1_gro%C3%9F.jpg/220px-Kondor1_gro%C3%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95500" cy="3190876"/>
          </a:xfrm>
          <a:prstGeom prst="rect">
            <a:avLst/>
          </a:prstGeom>
          <a:noFill/>
        </p:spPr>
      </p:pic>
      <p:pic>
        <p:nvPicPr>
          <p:cNvPr id="7172" name="Picture 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6"/>
            <a:ext cx="4740166" cy="3645024"/>
          </a:xfrm>
          <a:prstGeom prst="rect">
            <a:avLst/>
          </a:prstGeom>
          <a:noFill/>
        </p:spPr>
      </p:pic>
      <p:pic>
        <p:nvPicPr>
          <p:cNvPr id="7178" name="Picture 10" descr="Description de cette image, également commentée ci-aprè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340768"/>
            <a:ext cx="2762250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8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138</Words>
  <Application>Microsoft Office PowerPoint</Application>
  <PresentationFormat>Affichage à l'écran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46</cp:revision>
  <dcterms:created xsi:type="dcterms:W3CDTF">2014-07-17T08:41:29Z</dcterms:created>
  <dcterms:modified xsi:type="dcterms:W3CDTF">2014-07-21T12:14:06Z</dcterms:modified>
</cp:coreProperties>
</file>