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E0C11-DADA-4F3F-9F39-B701810DAF6C}" type="datetimeFigureOut">
              <a:rPr lang="fr-FR" smtClean="0"/>
              <a:t>05/09/2021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7114B-CF36-4D75-B849-4D26AEC35A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008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E0C11-DADA-4F3F-9F39-B701810DAF6C}" type="datetimeFigureOut">
              <a:rPr lang="fr-FR" smtClean="0"/>
              <a:t>05/09/2021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7114B-CF36-4D75-B849-4D26AEC35A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572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E0C11-DADA-4F3F-9F39-B701810DAF6C}" type="datetimeFigureOut">
              <a:rPr lang="fr-FR" smtClean="0"/>
              <a:t>05/09/2021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7114B-CF36-4D75-B849-4D26AEC35A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6463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E0C11-DADA-4F3F-9F39-B701810DAF6C}" type="datetimeFigureOut">
              <a:rPr lang="fr-FR" smtClean="0"/>
              <a:t>05/09/2021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7114B-CF36-4D75-B849-4D26AEC35A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6110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E0C11-DADA-4F3F-9F39-B701810DAF6C}" type="datetimeFigureOut">
              <a:rPr lang="fr-FR" smtClean="0"/>
              <a:t>05/09/2021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7114B-CF36-4D75-B849-4D26AEC35A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5380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E0C11-DADA-4F3F-9F39-B701810DAF6C}" type="datetimeFigureOut">
              <a:rPr lang="fr-FR" smtClean="0"/>
              <a:t>05/09/2021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7114B-CF36-4D75-B849-4D26AEC35A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5479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E0C11-DADA-4F3F-9F39-B701810DAF6C}" type="datetimeFigureOut">
              <a:rPr lang="fr-FR" smtClean="0"/>
              <a:t>05/09/2021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7114B-CF36-4D75-B849-4D26AEC35A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735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E0C11-DADA-4F3F-9F39-B701810DAF6C}" type="datetimeFigureOut">
              <a:rPr lang="fr-FR" smtClean="0"/>
              <a:t>05/09/2021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7114B-CF36-4D75-B849-4D26AEC35A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6018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E0C11-DADA-4F3F-9F39-B701810DAF6C}" type="datetimeFigureOut">
              <a:rPr lang="fr-FR" smtClean="0"/>
              <a:t>05/09/2021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7114B-CF36-4D75-B849-4D26AEC35A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6702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E0C11-DADA-4F3F-9F39-B701810DAF6C}" type="datetimeFigureOut">
              <a:rPr lang="fr-FR" smtClean="0"/>
              <a:t>05/09/2021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7114B-CF36-4D75-B849-4D26AEC35A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1998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E0C11-DADA-4F3F-9F39-B701810DAF6C}" type="datetimeFigureOut">
              <a:rPr lang="fr-FR" smtClean="0"/>
              <a:t>05/09/2021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7114B-CF36-4D75-B849-4D26AEC35A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0212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E0C11-DADA-4F3F-9F39-B701810DAF6C}" type="datetimeFigureOut">
              <a:rPr lang="fr-FR" smtClean="0"/>
              <a:t>05/09/2021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7114B-CF36-4D75-B849-4D26AEC35A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95448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465637"/>
          </a:xfrm>
        </p:spPr>
        <p:txBody>
          <a:bodyPr>
            <a:noAutofit/>
          </a:bodyPr>
          <a:lstStyle/>
          <a:p>
            <a:r>
              <a:rPr lang="fr-FR" sz="13800" dirty="0" smtClean="0"/>
              <a:t>C’est la rentrée</a:t>
            </a:r>
            <a:endParaRPr lang="fr-FR" sz="13800" dirty="0"/>
          </a:p>
        </p:txBody>
      </p:sp>
    </p:spTree>
    <p:extLst>
      <p:ext uri="{BB962C8B-B14F-4D97-AF65-F5344CB8AC3E}">
        <p14:creationId xmlns:p14="http://schemas.microsoft.com/office/powerpoint/2010/main" val="306520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entree (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8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entree (1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95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entree (1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8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entree (1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7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entree (1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8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entree (1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2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entree (1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23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entree (1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entree (1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4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entree (1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3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entree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93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entree (2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2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entree (2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0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entree (2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9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entree (2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0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entree (2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8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entree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entree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31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entree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1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entree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3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entree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0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entree (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00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entree (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0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</Words>
  <Application>Microsoft Office PowerPoint</Application>
  <PresentationFormat>Grand écran</PresentationFormat>
  <Paragraphs>1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Thème Office</vt:lpstr>
      <vt:lpstr>C’est la rentrée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C’est la rentrée</dc:title>
  <dc:creator>magali redouin</dc:creator>
  <cp:lastModifiedBy>magali redouin</cp:lastModifiedBy>
  <cp:revision>1</cp:revision>
  <dcterms:created xsi:type="dcterms:W3CDTF">2021-09-05T07:40:25Z</dcterms:created>
  <dcterms:modified xsi:type="dcterms:W3CDTF">2021-09-05T07:41:34Z</dcterms:modified>
</cp:coreProperties>
</file>