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281" r:id="rId23"/>
    <p:sldId id="282" r:id="rId24"/>
    <p:sldId id="283" r:id="rId25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FA20F-6F99-499B-B92E-CD416120B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0D7D98-0FE1-4FAD-9C47-D3A3ACAB3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4EDC05-1211-47E7-B2D4-530E54BB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537FE3-5B04-4FF0-AEC9-4A20474C7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9C181D-A7ED-4CFA-97E1-10D2660E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64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A7F6A-DAD5-4126-A40B-8C4B519B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47CF98-B8DE-49B5-92E7-3AE1BA8DD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8ACCF7-9983-49EB-991B-26B304B4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7C6FCB-55F6-4210-8D93-075A0E08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4BE2AE-CC82-4129-8065-7B0E791A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34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BC18DD-3C2A-4C91-9499-D68A282E9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87C458-A784-479F-9D88-A88960228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97E66B-522A-479B-A4E9-1DA5B60BA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93005B-4E34-485E-8746-27BFC5C1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2139C0-07C7-41A4-A9B4-C96F6AF4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76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0FCAAC-2EB4-4B21-B586-8B4A7939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F2426-8DB4-40A3-B1BF-96D483F55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DFEE8-BF25-47E6-8A26-ED36A648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8B4B17-7863-4107-AA2B-150EEF1D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33789C-400E-476B-857F-8428AC9D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43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8E6F1-A727-44E9-92B5-587016E7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78203F-B6A9-4A5F-A2EB-C937C0E6B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600B07-6690-4998-8BD9-6FE3B172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7275E4-8201-4F0B-AC37-463377B85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76FC50-8B48-4E76-96DF-BA5A3C9C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1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6FFE7-CB06-49EC-B7C3-4C0AF4E5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7FBD3-E692-42FE-9EBD-396A93B5F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22CD23B-2E20-445C-AB7D-13555BF46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1E3F42-C448-49F3-8C20-D2040A31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4FE477-2630-4239-B632-8391CF301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644733-1AE4-467D-9A5C-ACCE6AB8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59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CD95EE-D705-45BF-A575-4B0A30195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8C2C9F-3149-499F-94E7-C4C53B28E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AFA1D0-EBB3-4ECB-8C2E-D1A119CFF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F8C06F-75F1-436C-99A2-0CDD9665B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356D51-D97D-4371-A9F7-38AAD75A9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605C6B-E1F6-42C4-B6FC-212D5A07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068529C-6AB9-4B37-9291-8483D16E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00AC64-ED78-499F-A076-7586DD77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70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BD0B6-D00A-43C2-9BEE-53E98BC7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25F9A7-F698-4269-9737-A6105D2B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F3607B-8D64-4320-BEF9-A2D8F6D8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EE14E5-28B6-40AF-A98C-73C54867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2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2DF9F32-5256-482F-AC60-13391236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0EBED7-477F-4A6E-AE8A-121DF53D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32538D8-7A33-43CA-8C6F-54E4B138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266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D1D7FF-CFE8-4135-8B89-255372CBC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3DD619-BC99-4EB1-B0FE-C82306F0A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D6077-7F84-42D8-B591-C78EAD302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9D59F7-C7E6-4E4A-A0D9-2AF76146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FA28DB-9EB4-4A81-BBFF-44B19B9C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EA3C958-1EF0-4191-8E51-9AB20E8D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48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1D5B8-6242-4E06-A892-378C1C65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628E878-7EE7-46C0-A548-FDF77203A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D08813-8487-46DD-8DD8-8C8B70B2B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9C35FA-F53B-4644-AF63-B362AEE9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ADDD2A-C93D-4858-AA00-FEDFB123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B99256-83F8-4762-922E-57AB4696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85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EF9E2AF-E0C6-49CA-9CA6-2A33D69C6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ACBEC0-1C7A-42D8-A97A-F3EDC02C7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B707DC-F47A-408C-AEC6-FB58FD1EB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C03C3-6D20-471F-BA90-4AE9F26113B6}" type="datetimeFigureOut">
              <a:rPr lang="fr-FR" smtClean="0"/>
              <a:t>16/10/2020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CE2650-E7C3-4A13-B36B-58192E0E8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1BE0BD-2BB1-4F2B-A538-3ECA13346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A9A8-CF60-4AAA-83C8-FA3B455A9C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5301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)">
            <a:extLst>
              <a:ext uri="{FF2B5EF4-FFF2-40B4-BE49-F238E27FC236}">
                <a16:creationId xmlns:a16="http://schemas.microsoft.com/office/drawing/2014/main" id="{4F804861-B296-439A-A07C-199950999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1)">
            <a:extLst>
              <a:ext uri="{FF2B5EF4-FFF2-40B4-BE49-F238E27FC236}">
                <a16:creationId xmlns:a16="http://schemas.microsoft.com/office/drawing/2014/main" id="{74574A2D-9905-40A9-8F1A-420498C556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8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2)">
            <a:extLst>
              <a:ext uri="{FF2B5EF4-FFF2-40B4-BE49-F238E27FC236}">
                <a16:creationId xmlns:a16="http://schemas.microsoft.com/office/drawing/2014/main" id="{EB4F0F2D-FB6C-4907-B6B2-4B407CF521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3)">
            <a:extLst>
              <a:ext uri="{FF2B5EF4-FFF2-40B4-BE49-F238E27FC236}">
                <a16:creationId xmlns:a16="http://schemas.microsoft.com/office/drawing/2014/main" id="{769238F3-15AA-4C40-B0B6-59D0A59215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1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4)">
            <a:extLst>
              <a:ext uri="{FF2B5EF4-FFF2-40B4-BE49-F238E27FC236}">
                <a16:creationId xmlns:a16="http://schemas.microsoft.com/office/drawing/2014/main" id="{F5795327-2E30-48D9-8A34-7FDF8C06F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60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5)">
            <a:extLst>
              <a:ext uri="{FF2B5EF4-FFF2-40B4-BE49-F238E27FC236}">
                <a16:creationId xmlns:a16="http://schemas.microsoft.com/office/drawing/2014/main" id="{847BACA7-4F9C-4870-9DEC-50D93B9B52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6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6)">
            <a:extLst>
              <a:ext uri="{FF2B5EF4-FFF2-40B4-BE49-F238E27FC236}">
                <a16:creationId xmlns:a16="http://schemas.microsoft.com/office/drawing/2014/main" id="{61AAD6EE-A26F-40C6-8400-E5E8AC6D7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4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7)">
            <a:extLst>
              <a:ext uri="{FF2B5EF4-FFF2-40B4-BE49-F238E27FC236}">
                <a16:creationId xmlns:a16="http://schemas.microsoft.com/office/drawing/2014/main" id="{E6A8DDEE-88BE-4C6E-A978-E4E7B6FAD5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0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8)">
            <a:extLst>
              <a:ext uri="{FF2B5EF4-FFF2-40B4-BE49-F238E27FC236}">
                <a16:creationId xmlns:a16="http://schemas.microsoft.com/office/drawing/2014/main" id="{B929ECC6-06B7-47E7-A039-79F31FAB0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72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19)">
            <a:extLst>
              <a:ext uri="{FF2B5EF4-FFF2-40B4-BE49-F238E27FC236}">
                <a16:creationId xmlns:a16="http://schemas.microsoft.com/office/drawing/2014/main" id="{2DA02867-7248-4578-93D6-947A9DA20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85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0)">
            <a:extLst>
              <a:ext uri="{FF2B5EF4-FFF2-40B4-BE49-F238E27FC236}">
                <a16:creationId xmlns:a16="http://schemas.microsoft.com/office/drawing/2014/main" id="{8C35BCF2-49E3-404B-8AEA-1038F2097D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)">
            <a:extLst>
              <a:ext uri="{FF2B5EF4-FFF2-40B4-BE49-F238E27FC236}">
                <a16:creationId xmlns:a16="http://schemas.microsoft.com/office/drawing/2014/main" id="{D912D5C7-3685-413E-9052-42D777B55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87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2)">
            <a:extLst>
              <a:ext uri="{FF2B5EF4-FFF2-40B4-BE49-F238E27FC236}">
                <a16:creationId xmlns:a16="http://schemas.microsoft.com/office/drawing/2014/main" id="{558AEA87-FB4D-4218-B44C-73A32C89A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5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4)">
            <a:extLst>
              <a:ext uri="{FF2B5EF4-FFF2-40B4-BE49-F238E27FC236}">
                <a16:creationId xmlns:a16="http://schemas.microsoft.com/office/drawing/2014/main" id="{EEC7D6EA-9C96-452E-A50A-910850D6A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5)">
            <a:extLst>
              <a:ext uri="{FF2B5EF4-FFF2-40B4-BE49-F238E27FC236}">
                <a16:creationId xmlns:a16="http://schemas.microsoft.com/office/drawing/2014/main" id="{186D96FF-C0B0-4CD7-9444-39A4DDA7C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9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6)">
            <a:extLst>
              <a:ext uri="{FF2B5EF4-FFF2-40B4-BE49-F238E27FC236}">
                <a16:creationId xmlns:a16="http://schemas.microsoft.com/office/drawing/2014/main" id="{A68E639A-F466-4417-9922-12FFE41CD2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27)">
            <a:extLst>
              <a:ext uri="{FF2B5EF4-FFF2-40B4-BE49-F238E27FC236}">
                <a16:creationId xmlns:a16="http://schemas.microsoft.com/office/drawing/2014/main" id="{E37EF586-CD70-48B4-A216-409813B7C5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44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3)">
            <a:extLst>
              <a:ext uri="{FF2B5EF4-FFF2-40B4-BE49-F238E27FC236}">
                <a16:creationId xmlns:a16="http://schemas.microsoft.com/office/drawing/2014/main" id="{893F47B0-0532-42B9-B9EA-CBA54255C9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37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4)">
            <a:extLst>
              <a:ext uri="{FF2B5EF4-FFF2-40B4-BE49-F238E27FC236}">
                <a16:creationId xmlns:a16="http://schemas.microsoft.com/office/drawing/2014/main" id="{CBC474C6-7305-4AD0-AB07-92205604E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5)">
            <a:extLst>
              <a:ext uri="{FF2B5EF4-FFF2-40B4-BE49-F238E27FC236}">
                <a16:creationId xmlns:a16="http://schemas.microsoft.com/office/drawing/2014/main" id="{D0723EDD-E468-401C-839F-BAC673F3B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6)">
            <a:extLst>
              <a:ext uri="{FF2B5EF4-FFF2-40B4-BE49-F238E27FC236}">
                <a16:creationId xmlns:a16="http://schemas.microsoft.com/office/drawing/2014/main" id="{2C1B13C5-2E07-4533-8BDF-92C645346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6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7)">
            <a:extLst>
              <a:ext uri="{FF2B5EF4-FFF2-40B4-BE49-F238E27FC236}">
                <a16:creationId xmlns:a16="http://schemas.microsoft.com/office/drawing/2014/main" id="{5DE5DFC0-E8E0-4B76-A093-67BA2C7AFA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44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8)">
            <a:extLst>
              <a:ext uri="{FF2B5EF4-FFF2-40B4-BE49-F238E27FC236}">
                <a16:creationId xmlns:a16="http://schemas.microsoft.com/office/drawing/2014/main" id="{94347C7D-EB99-4D2F-88B2-9CBA95F96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7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ecture dans le village (9)">
            <a:extLst>
              <a:ext uri="{FF2B5EF4-FFF2-40B4-BE49-F238E27FC236}">
                <a16:creationId xmlns:a16="http://schemas.microsoft.com/office/drawing/2014/main" id="{7A6B2F3D-27EE-4122-8033-A2E880D17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99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redouin</dc:creator>
  <cp:lastModifiedBy>magali redouin</cp:lastModifiedBy>
  <cp:revision>1</cp:revision>
  <dcterms:created xsi:type="dcterms:W3CDTF">2020-10-16T13:47:36Z</dcterms:created>
  <dcterms:modified xsi:type="dcterms:W3CDTF">2020-10-16T13:48:34Z</dcterms:modified>
</cp:coreProperties>
</file>