
<file path=[Content_Types].xml><?xml version="1.0" encoding="utf-8"?>
<Types xmlns="http://schemas.openxmlformats.org/package/2006/content-types">
  <Default Extension="bin" ContentType="image/unknown"/>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8" r:id="rId2"/>
    <p:sldId id="256" r:id="rId3"/>
    <p:sldId id="257" r:id="rId4"/>
    <p:sldId id="259" r:id="rId5"/>
    <p:sldId id="260" r:id="rId6"/>
    <p:sldId id="262" r:id="rId7"/>
    <p:sldId id="261" r:id="rId8"/>
    <p:sldId id="268" r:id="rId9"/>
    <p:sldId id="267" r:id="rId10"/>
    <p:sldId id="264" r:id="rId11"/>
    <p:sldId id="266" r:id="rId12"/>
    <p:sldId id="265" r:id="rId13"/>
    <p:sldId id="263" r:id="rId14"/>
    <p:sldId id="270" r:id="rId15"/>
    <p:sldId id="269" r:id="rId16"/>
    <p:sldId id="271" r:id="rId17"/>
    <p:sldId id="273" r:id="rId18"/>
    <p:sldId id="272" r:id="rId1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0" d="100"/>
          <a:sy n="90" d="100"/>
        </p:scale>
        <p:origin x="57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10D872-E98B-4B5F-ABC3-E64BF38B25F0}"/>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A4896162-AAC7-4CEC-8B8E-C479B6C184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E6362C1B-D1B0-4EFF-9F41-8C7E9ED6B12C}"/>
              </a:ext>
            </a:extLst>
          </p:cNvPr>
          <p:cNvSpPr>
            <a:spLocks noGrp="1"/>
          </p:cNvSpPr>
          <p:nvPr>
            <p:ph type="dt" sz="half" idx="10"/>
          </p:nvPr>
        </p:nvSpPr>
        <p:spPr/>
        <p:txBody>
          <a:bodyPr/>
          <a:lstStyle/>
          <a:p>
            <a:fld id="{D0E4E846-E6E1-4A20-9DB9-D59EFA4F1731}" type="datetimeFigureOut">
              <a:rPr lang="fr-FR" smtClean="0"/>
              <a:t>06/04/2022</a:t>
            </a:fld>
            <a:endParaRPr lang="fr-FR"/>
          </a:p>
        </p:txBody>
      </p:sp>
      <p:sp>
        <p:nvSpPr>
          <p:cNvPr id="5" name="Espace réservé du pied de page 4">
            <a:extLst>
              <a:ext uri="{FF2B5EF4-FFF2-40B4-BE49-F238E27FC236}">
                <a16:creationId xmlns:a16="http://schemas.microsoft.com/office/drawing/2014/main" id="{6B97A004-2F22-49B7-8B1D-3AE194D94C4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7FE3447-000B-4492-A55B-2ED2B84E4999}"/>
              </a:ext>
            </a:extLst>
          </p:cNvPr>
          <p:cNvSpPr>
            <a:spLocks noGrp="1"/>
          </p:cNvSpPr>
          <p:nvPr>
            <p:ph type="sldNum" sz="quarter" idx="12"/>
          </p:nvPr>
        </p:nvSpPr>
        <p:spPr/>
        <p:txBody>
          <a:bodyPr/>
          <a:lstStyle/>
          <a:p>
            <a:fld id="{7A0B90EE-0623-409A-8FFB-20818676B997}" type="slidenum">
              <a:rPr lang="fr-FR" smtClean="0"/>
              <a:t>‹N°›</a:t>
            </a:fld>
            <a:endParaRPr lang="fr-FR"/>
          </a:p>
        </p:txBody>
      </p:sp>
    </p:spTree>
    <p:extLst>
      <p:ext uri="{BB962C8B-B14F-4D97-AF65-F5344CB8AC3E}">
        <p14:creationId xmlns:p14="http://schemas.microsoft.com/office/powerpoint/2010/main" val="1204802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2349DC-6BC7-49CE-B896-799FBE5CE3EA}"/>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86068D06-9252-4433-83C6-E620FBF73446}"/>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8DE752D-FDAF-409A-BFAA-24F31ED8A9BF}"/>
              </a:ext>
            </a:extLst>
          </p:cNvPr>
          <p:cNvSpPr>
            <a:spLocks noGrp="1"/>
          </p:cNvSpPr>
          <p:nvPr>
            <p:ph type="dt" sz="half" idx="10"/>
          </p:nvPr>
        </p:nvSpPr>
        <p:spPr/>
        <p:txBody>
          <a:bodyPr/>
          <a:lstStyle/>
          <a:p>
            <a:fld id="{D0E4E846-E6E1-4A20-9DB9-D59EFA4F1731}" type="datetimeFigureOut">
              <a:rPr lang="fr-FR" smtClean="0"/>
              <a:t>06/04/2022</a:t>
            </a:fld>
            <a:endParaRPr lang="fr-FR"/>
          </a:p>
        </p:txBody>
      </p:sp>
      <p:sp>
        <p:nvSpPr>
          <p:cNvPr id="5" name="Espace réservé du pied de page 4">
            <a:extLst>
              <a:ext uri="{FF2B5EF4-FFF2-40B4-BE49-F238E27FC236}">
                <a16:creationId xmlns:a16="http://schemas.microsoft.com/office/drawing/2014/main" id="{92C2F794-1B6E-4742-82F7-ACE8AD2A862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47EE700-4D73-43C9-AE22-CF76889A1ED7}"/>
              </a:ext>
            </a:extLst>
          </p:cNvPr>
          <p:cNvSpPr>
            <a:spLocks noGrp="1"/>
          </p:cNvSpPr>
          <p:nvPr>
            <p:ph type="sldNum" sz="quarter" idx="12"/>
          </p:nvPr>
        </p:nvSpPr>
        <p:spPr/>
        <p:txBody>
          <a:bodyPr/>
          <a:lstStyle/>
          <a:p>
            <a:fld id="{7A0B90EE-0623-409A-8FFB-20818676B997}" type="slidenum">
              <a:rPr lang="fr-FR" smtClean="0"/>
              <a:t>‹N°›</a:t>
            </a:fld>
            <a:endParaRPr lang="fr-FR"/>
          </a:p>
        </p:txBody>
      </p:sp>
    </p:spTree>
    <p:extLst>
      <p:ext uri="{BB962C8B-B14F-4D97-AF65-F5344CB8AC3E}">
        <p14:creationId xmlns:p14="http://schemas.microsoft.com/office/powerpoint/2010/main" val="3956603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01A71E34-4106-46C4-8C33-900B083A55EB}"/>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8E0CAF40-925E-4FB4-B16C-65B419D1D12C}"/>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935A706-0196-4616-BF53-BD64F40299DA}"/>
              </a:ext>
            </a:extLst>
          </p:cNvPr>
          <p:cNvSpPr>
            <a:spLocks noGrp="1"/>
          </p:cNvSpPr>
          <p:nvPr>
            <p:ph type="dt" sz="half" idx="10"/>
          </p:nvPr>
        </p:nvSpPr>
        <p:spPr/>
        <p:txBody>
          <a:bodyPr/>
          <a:lstStyle/>
          <a:p>
            <a:fld id="{D0E4E846-E6E1-4A20-9DB9-D59EFA4F1731}" type="datetimeFigureOut">
              <a:rPr lang="fr-FR" smtClean="0"/>
              <a:t>06/04/2022</a:t>
            </a:fld>
            <a:endParaRPr lang="fr-FR"/>
          </a:p>
        </p:txBody>
      </p:sp>
      <p:sp>
        <p:nvSpPr>
          <p:cNvPr id="5" name="Espace réservé du pied de page 4">
            <a:extLst>
              <a:ext uri="{FF2B5EF4-FFF2-40B4-BE49-F238E27FC236}">
                <a16:creationId xmlns:a16="http://schemas.microsoft.com/office/drawing/2014/main" id="{52E04F45-2010-4BCD-8143-C1C9D2639C0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F29724B-322A-4E03-9F57-5C753B0AEBC2}"/>
              </a:ext>
            </a:extLst>
          </p:cNvPr>
          <p:cNvSpPr>
            <a:spLocks noGrp="1"/>
          </p:cNvSpPr>
          <p:nvPr>
            <p:ph type="sldNum" sz="quarter" idx="12"/>
          </p:nvPr>
        </p:nvSpPr>
        <p:spPr/>
        <p:txBody>
          <a:bodyPr/>
          <a:lstStyle/>
          <a:p>
            <a:fld id="{7A0B90EE-0623-409A-8FFB-20818676B997}" type="slidenum">
              <a:rPr lang="fr-FR" smtClean="0"/>
              <a:t>‹N°›</a:t>
            </a:fld>
            <a:endParaRPr lang="fr-FR"/>
          </a:p>
        </p:txBody>
      </p:sp>
    </p:spTree>
    <p:extLst>
      <p:ext uri="{BB962C8B-B14F-4D97-AF65-F5344CB8AC3E}">
        <p14:creationId xmlns:p14="http://schemas.microsoft.com/office/powerpoint/2010/main" val="3291391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587FF6-051E-4F16-9920-B436E693AA5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F245366-747C-4AD5-B206-87DCDAA5C3E3}"/>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83C0D40-6B9B-4B6D-B440-8272270B9483}"/>
              </a:ext>
            </a:extLst>
          </p:cNvPr>
          <p:cNvSpPr>
            <a:spLocks noGrp="1"/>
          </p:cNvSpPr>
          <p:nvPr>
            <p:ph type="dt" sz="half" idx="10"/>
          </p:nvPr>
        </p:nvSpPr>
        <p:spPr/>
        <p:txBody>
          <a:bodyPr/>
          <a:lstStyle/>
          <a:p>
            <a:fld id="{D0E4E846-E6E1-4A20-9DB9-D59EFA4F1731}" type="datetimeFigureOut">
              <a:rPr lang="fr-FR" smtClean="0"/>
              <a:t>06/04/2022</a:t>
            </a:fld>
            <a:endParaRPr lang="fr-FR"/>
          </a:p>
        </p:txBody>
      </p:sp>
      <p:sp>
        <p:nvSpPr>
          <p:cNvPr id="5" name="Espace réservé du pied de page 4">
            <a:extLst>
              <a:ext uri="{FF2B5EF4-FFF2-40B4-BE49-F238E27FC236}">
                <a16:creationId xmlns:a16="http://schemas.microsoft.com/office/drawing/2014/main" id="{36EC1E09-F383-4CB3-AC4C-793671475CC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98F54A5-71BD-4111-838F-C8255C43C089}"/>
              </a:ext>
            </a:extLst>
          </p:cNvPr>
          <p:cNvSpPr>
            <a:spLocks noGrp="1"/>
          </p:cNvSpPr>
          <p:nvPr>
            <p:ph type="sldNum" sz="quarter" idx="12"/>
          </p:nvPr>
        </p:nvSpPr>
        <p:spPr/>
        <p:txBody>
          <a:bodyPr/>
          <a:lstStyle/>
          <a:p>
            <a:fld id="{7A0B90EE-0623-409A-8FFB-20818676B997}" type="slidenum">
              <a:rPr lang="fr-FR" smtClean="0"/>
              <a:t>‹N°›</a:t>
            </a:fld>
            <a:endParaRPr lang="fr-FR"/>
          </a:p>
        </p:txBody>
      </p:sp>
    </p:spTree>
    <p:extLst>
      <p:ext uri="{BB962C8B-B14F-4D97-AF65-F5344CB8AC3E}">
        <p14:creationId xmlns:p14="http://schemas.microsoft.com/office/powerpoint/2010/main" val="1337334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70DD17-127F-4CBA-92ED-BE299102E451}"/>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811EEEB0-F223-4E6A-95C4-8577F1A77B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9DE33474-7D0B-40B2-A1C8-8BC05A23F36B}"/>
              </a:ext>
            </a:extLst>
          </p:cNvPr>
          <p:cNvSpPr>
            <a:spLocks noGrp="1"/>
          </p:cNvSpPr>
          <p:nvPr>
            <p:ph type="dt" sz="half" idx="10"/>
          </p:nvPr>
        </p:nvSpPr>
        <p:spPr/>
        <p:txBody>
          <a:bodyPr/>
          <a:lstStyle/>
          <a:p>
            <a:fld id="{D0E4E846-E6E1-4A20-9DB9-D59EFA4F1731}" type="datetimeFigureOut">
              <a:rPr lang="fr-FR" smtClean="0"/>
              <a:t>06/04/2022</a:t>
            </a:fld>
            <a:endParaRPr lang="fr-FR"/>
          </a:p>
        </p:txBody>
      </p:sp>
      <p:sp>
        <p:nvSpPr>
          <p:cNvPr id="5" name="Espace réservé du pied de page 4">
            <a:extLst>
              <a:ext uri="{FF2B5EF4-FFF2-40B4-BE49-F238E27FC236}">
                <a16:creationId xmlns:a16="http://schemas.microsoft.com/office/drawing/2014/main" id="{62E2237B-04E4-43C5-BBCB-80786F16E30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CBC74BA-3DB4-4449-9D9C-F81BEBE942B8}"/>
              </a:ext>
            </a:extLst>
          </p:cNvPr>
          <p:cNvSpPr>
            <a:spLocks noGrp="1"/>
          </p:cNvSpPr>
          <p:nvPr>
            <p:ph type="sldNum" sz="quarter" idx="12"/>
          </p:nvPr>
        </p:nvSpPr>
        <p:spPr/>
        <p:txBody>
          <a:bodyPr/>
          <a:lstStyle/>
          <a:p>
            <a:fld id="{7A0B90EE-0623-409A-8FFB-20818676B997}" type="slidenum">
              <a:rPr lang="fr-FR" smtClean="0"/>
              <a:t>‹N°›</a:t>
            </a:fld>
            <a:endParaRPr lang="fr-FR"/>
          </a:p>
        </p:txBody>
      </p:sp>
    </p:spTree>
    <p:extLst>
      <p:ext uri="{BB962C8B-B14F-4D97-AF65-F5344CB8AC3E}">
        <p14:creationId xmlns:p14="http://schemas.microsoft.com/office/powerpoint/2010/main" val="898912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B29978-F76C-403E-BBD2-896D776730B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4C59472-6591-4C89-8B47-45E30F55278A}"/>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99717FA4-CD9A-48C1-BDFE-7A9C9EA62FDC}"/>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D9388243-5140-4B5E-896E-ABE7358098C3}"/>
              </a:ext>
            </a:extLst>
          </p:cNvPr>
          <p:cNvSpPr>
            <a:spLocks noGrp="1"/>
          </p:cNvSpPr>
          <p:nvPr>
            <p:ph type="dt" sz="half" idx="10"/>
          </p:nvPr>
        </p:nvSpPr>
        <p:spPr/>
        <p:txBody>
          <a:bodyPr/>
          <a:lstStyle/>
          <a:p>
            <a:fld id="{D0E4E846-E6E1-4A20-9DB9-D59EFA4F1731}" type="datetimeFigureOut">
              <a:rPr lang="fr-FR" smtClean="0"/>
              <a:t>06/04/2022</a:t>
            </a:fld>
            <a:endParaRPr lang="fr-FR"/>
          </a:p>
        </p:txBody>
      </p:sp>
      <p:sp>
        <p:nvSpPr>
          <p:cNvPr id="6" name="Espace réservé du pied de page 5">
            <a:extLst>
              <a:ext uri="{FF2B5EF4-FFF2-40B4-BE49-F238E27FC236}">
                <a16:creationId xmlns:a16="http://schemas.microsoft.com/office/drawing/2014/main" id="{96B4A69D-0CCE-4E3B-8396-040FC48CC0F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115C6F4-8A7B-45C6-B61A-CBD01965B2FC}"/>
              </a:ext>
            </a:extLst>
          </p:cNvPr>
          <p:cNvSpPr>
            <a:spLocks noGrp="1"/>
          </p:cNvSpPr>
          <p:nvPr>
            <p:ph type="sldNum" sz="quarter" idx="12"/>
          </p:nvPr>
        </p:nvSpPr>
        <p:spPr/>
        <p:txBody>
          <a:bodyPr/>
          <a:lstStyle/>
          <a:p>
            <a:fld id="{7A0B90EE-0623-409A-8FFB-20818676B997}" type="slidenum">
              <a:rPr lang="fr-FR" smtClean="0"/>
              <a:t>‹N°›</a:t>
            </a:fld>
            <a:endParaRPr lang="fr-FR"/>
          </a:p>
        </p:txBody>
      </p:sp>
    </p:spTree>
    <p:extLst>
      <p:ext uri="{BB962C8B-B14F-4D97-AF65-F5344CB8AC3E}">
        <p14:creationId xmlns:p14="http://schemas.microsoft.com/office/powerpoint/2010/main" val="1305131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D7C160-C507-4D2B-AC24-C6D27587F1C1}"/>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C39EDB7E-91A9-47A9-B630-8F61BBF049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6E5A3388-5F19-4CC8-8C30-944B6BF7F5D7}"/>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50506A4C-54BB-41A9-BBB5-9862A1C23D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D8B562BF-12EC-4011-B7AC-42E0795D5933}"/>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52F998FD-2F47-4E60-854F-B0EF5D902208}"/>
              </a:ext>
            </a:extLst>
          </p:cNvPr>
          <p:cNvSpPr>
            <a:spLocks noGrp="1"/>
          </p:cNvSpPr>
          <p:nvPr>
            <p:ph type="dt" sz="half" idx="10"/>
          </p:nvPr>
        </p:nvSpPr>
        <p:spPr/>
        <p:txBody>
          <a:bodyPr/>
          <a:lstStyle/>
          <a:p>
            <a:fld id="{D0E4E846-E6E1-4A20-9DB9-D59EFA4F1731}" type="datetimeFigureOut">
              <a:rPr lang="fr-FR" smtClean="0"/>
              <a:t>06/04/2022</a:t>
            </a:fld>
            <a:endParaRPr lang="fr-FR"/>
          </a:p>
        </p:txBody>
      </p:sp>
      <p:sp>
        <p:nvSpPr>
          <p:cNvPr id="8" name="Espace réservé du pied de page 7">
            <a:extLst>
              <a:ext uri="{FF2B5EF4-FFF2-40B4-BE49-F238E27FC236}">
                <a16:creationId xmlns:a16="http://schemas.microsoft.com/office/drawing/2014/main" id="{8ABCFB45-AABA-4601-8A66-BBB398986E59}"/>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608B1288-371E-413F-B4DD-52DEC27C7D83}"/>
              </a:ext>
            </a:extLst>
          </p:cNvPr>
          <p:cNvSpPr>
            <a:spLocks noGrp="1"/>
          </p:cNvSpPr>
          <p:nvPr>
            <p:ph type="sldNum" sz="quarter" idx="12"/>
          </p:nvPr>
        </p:nvSpPr>
        <p:spPr/>
        <p:txBody>
          <a:bodyPr/>
          <a:lstStyle/>
          <a:p>
            <a:fld id="{7A0B90EE-0623-409A-8FFB-20818676B997}" type="slidenum">
              <a:rPr lang="fr-FR" smtClean="0"/>
              <a:t>‹N°›</a:t>
            </a:fld>
            <a:endParaRPr lang="fr-FR"/>
          </a:p>
        </p:txBody>
      </p:sp>
    </p:spTree>
    <p:extLst>
      <p:ext uri="{BB962C8B-B14F-4D97-AF65-F5344CB8AC3E}">
        <p14:creationId xmlns:p14="http://schemas.microsoft.com/office/powerpoint/2010/main" val="6892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89A8A7-F627-4B40-86C0-10412F9B38D5}"/>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FDFFCCA-131C-40AA-B31B-C4BC91B4655F}"/>
              </a:ext>
            </a:extLst>
          </p:cNvPr>
          <p:cNvSpPr>
            <a:spLocks noGrp="1"/>
          </p:cNvSpPr>
          <p:nvPr>
            <p:ph type="dt" sz="half" idx="10"/>
          </p:nvPr>
        </p:nvSpPr>
        <p:spPr/>
        <p:txBody>
          <a:bodyPr/>
          <a:lstStyle/>
          <a:p>
            <a:fld id="{D0E4E846-E6E1-4A20-9DB9-D59EFA4F1731}" type="datetimeFigureOut">
              <a:rPr lang="fr-FR" smtClean="0"/>
              <a:t>06/04/2022</a:t>
            </a:fld>
            <a:endParaRPr lang="fr-FR"/>
          </a:p>
        </p:txBody>
      </p:sp>
      <p:sp>
        <p:nvSpPr>
          <p:cNvPr id="4" name="Espace réservé du pied de page 3">
            <a:extLst>
              <a:ext uri="{FF2B5EF4-FFF2-40B4-BE49-F238E27FC236}">
                <a16:creationId xmlns:a16="http://schemas.microsoft.com/office/drawing/2014/main" id="{CE02298D-EFB4-4251-A18A-41F46DE3D167}"/>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CA8445DD-C88E-4312-8A70-FB4ADB8B90E6}"/>
              </a:ext>
            </a:extLst>
          </p:cNvPr>
          <p:cNvSpPr>
            <a:spLocks noGrp="1"/>
          </p:cNvSpPr>
          <p:nvPr>
            <p:ph type="sldNum" sz="quarter" idx="12"/>
          </p:nvPr>
        </p:nvSpPr>
        <p:spPr/>
        <p:txBody>
          <a:bodyPr/>
          <a:lstStyle/>
          <a:p>
            <a:fld id="{7A0B90EE-0623-409A-8FFB-20818676B997}" type="slidenum">
              <a:rPr lang="fr-FR" smtClean="0"/>
              <a:t>‹N°›</a:t>
            </a:fld>
            <a:endParaRPr lang="fr-FR"/>
          </a:p>
        </p:txBody>
      </p:sp>
    </p:spTree>
    <p:extLst>
      <p:ext uri="{BB962C8B-B14F-4D97-AF65-F5344CB8AC3E}">
        <p14:creationId xmlns:p14="http://schemas.microsoft.com/office/powerpoint/2010/main" val="602226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41D416E-F32E-46A2-8DD2-E441F753D36C}"/>
              </a:ext>
            </a:extLst>
          </p:cNvPr>
          <p:cNvSpPr>
            <a:spLocks noGrp="1"/>
          </p:cNvSpPr>
          <p:nvPr>
            <p:ph type="dt" sz="half" idx="10"/>
          </p:nvPr>
        </p:nvSpPr>
        <p:spPr/>
        <p:txBody>
          <a:bodyPr/>
          <a:lstStyle/>
          <a:p>
            <a:fld id="{D0E4E846-E6E1-4A20-9DB9-D59EFA4F1731}" type="datetimeFigureOut">
              <a:rPr lang="fr-FR" smtClean="0"/>
              <a:t>06/04/2022</a:t>
            </a:fld>
            <a:endParaRPr lang="fr-FR"/>
          </a:p>
        </p:txBody>
      </p:sp>
      <p:sp>
        <p:nvSpPr>
          <p:cNvPr id="3" name="Espace réservé du pied de page 2">
            <a:extLst>
              <a:ext uri="{FF2B5EF4-FFF2-40B4-BE49-F238E27FC236}">
                <a16:creationId xmlns:a16="http://schemas.microsoft.com/office/drawing/2014/main" id="{FD5DC978-F16B-4954-AF75-3CF6D2E497A2}"/>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AECF15D0-369B-4721-BCCF-E7A6FB5E9FA5}"/>
              </a:ext>
            </a:extLst>
          </p:cNvPr>
          <p:cNvSpPr>
            <a:spLocks noGrp="1"/>
          </p:cNvSpPr>
          <p:nvPr>
            <p:ph type="sldNum" sz="quarter" idx="12"/>
          </p:nvPr>
        </p:nvSpPr>
        <p:spPr/>
        <p:txBody>
          <a:bodyPr/>
          <a:lstStyle/>
          <a:p>
            <a:fld id="{7A0B90EE-0623-409A-8FFB-20818676B997}" type="slidenum">
              <a:rPr lang="fr-FR" smtClean="0"/>
              <a:t>‹N°›</a:t>
            </a:fld>
            <a:endParaRPr lang="fr-FR"/>
          </a:p>
        </p:txBody>
      </p:sp>
    </p:spTree>
    <p:extLst>
      <p:ext uri="{BB962C8B-B14F-4D97-AF65-F5344CB8AC3E}">
        <p14:creationId xmlns:p14="http://schemas.microsoft.com/office/powerpoint/2010/main" val="586811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1F05A6-9E4E-41C6-B7B7-0FED8DF71EC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1D3E2728-BA22-4475-B07E-FC4282450E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CA497DC3-95ED-43E4-9963-341BB2A42F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C7FEE46-9718-47AE-B6CC-5675FDFA6E32}"/>
              </a:ext>
            </a:extLst>
          </p:cNvPr>
          <p:cNvSpPr>
            <a:spLocks noGrp="1"/>
          </p:cNvSpPr>
          <p:nvPr>
            <p:ph type="dt" sz="half" idx="10"/>
          </p:nvPr>
        </p:nvSpPr>
        <p:spPr/>
        <p:txBody>
          <a:bodyPr/>
          <a:lstStyle/>
          <a:p>
            <a:fld id="{D0E4E846-E6E1-4A20-9DB9-D59EFA4F1731}" type="datetimeFigureOut">
              <a:rPr lang="fr-FR" smtClean="0"/>
              <a:t>06/04/2022</a:t>
            </a:fld>
            <a:endParaRPr lang="fr-FR"/>
          </a:p>
        </p:txBody>
      </p:sp>
      <p:sp>
        <p:nvSpPr>
          <p:cNvPr id="6" name="Espace réservé du pied de page 5">
            <a:extLst>
              <a:ext uri="{FF2B5EF4-FFF2-40B4-BE49-F238E27FC236}">
                <a16:creationId xmlns:a16="http://schemas.microsoft.com/office/drawing/2014/main" id="{4D7160ED-347E-455B-8E5F-7359BE9E317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D2B1EB1-37E8-4963-BA7C-9E6B14674617}"/>
              </a:ext>
            </a:extLst>
          </p:cNvPr>
          <p:cNvSpPr>
            <a:spLocks noGrp="1"/>
          </p:cNvSpPr>
          <p:nvPr>
            <p:ph type="sldNum" sz="quarter" idx="12"/>
          </p:nvPr>
        </p:nvSpPr>
        <p:spPr/>
        <p:txBody>
          <a:bodyPr/>
          <a:lstStyle/>
          <a:p>
            <a:fld id="{7A0B90EE-0623-409A-8FFB-20818676B997}" type="slidenum">
              <a:rPr lang="fr-FR" smtClean="0"/>
              <a:t>‹N°›</a:t>
            </a:fld>
            <a:endParaRPr lang="fr-FR"/>
          </a:p>
        </p:txBody>
      </p:sp>
    </p:spTree>
    <p:extLst>
      <p:ext uri="{BB962C8B-B14F-4D97-AF65-F5344CB8AC3E}">
        <p14:creationId xmlns:p14="http://schemas.microsoft.com/office/powerpoint/2010/main" val="3102159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1C0F20-3BDE-40A1-9925-C33C0C20EB2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83B872A2-89BC-4FBF-ACD3-C52A86DBF0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A15AD4CA-9479-42AC-A65F-6C9F04B603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C67FB7B-10BF-421F-A2CC-8643DF678B31}"/>
              </a:ext>
            </a:extLst>
          </p:cNvPr>
          <p:cNvSpPr>
            <a:spLocks noGrp="1"/>
          </p:cNvSpPr>
          <p:nvPr>
            <p:ph type="dt" sz="half" idx="10"/>
          </p:nvPr>
        </p:nvSpPr>
        <p:spPr/>
        <p:txBody>
          <a:bodyPr/>
          <a:lstStyle/>
          <a:p>
            <a:fld id="{D0E4E846-E6E1-4A20-9DB9-D59EFA4F1731}" type="datetimeFigureOut">
              <a:rPr lang="fr-FR" smtClean="0"/>
              <a:t>06/04/2022</a:t>
            </a:fld>
            <a:endParaRPr lang="fr-FR"/>
          </a:p>
        </p:txBody>
      </p:sp>
      <p:sp>
        <p:nvSpPr>
          <p:cNvPr id="6" name="Espace réservé du pied de page 5">
            <a:extLst>
              <a:ext uri="{FF2B5EF4-FFF2-40B4-BE49-F238E27FC236}">
                <a16:creationId xmlns:a16="http://schemas.microsoft.com/office/drawing/2014/main" id="{D59D828C-222F-466D-A246-A9170E5DEC7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80020DE-FFE4-46D8-958D-9B2A666411CA}"/>
              </a:ext>
            </a:extLst>
          </p:cNvPr>
          <p:cNvSpPr>
            <a:spLocks noGrp="1"/>
          </p:cNvSpPr>
          <p:nvPr>
            <p:ph type="sldNum" sz="quarter" idx="12"/>
          </p:nvPr>
        </p:nvSpPr>
        <p:spPr/>
        <p:txBody>
          <a:bodyPr/>
          <a:lstStyle/>
          <a:p>
            <a:fld id="{7A0B90EE-0623-409A-8FFB-20818676B997}" type="slidenum">
              <a:rPr lang="fr-FR" smtClean="0"/>
              <a:t>‹N°›</a:t>
            </a:fld>
            <a:endParaRPr lang="fr-FR"/>
          </a:p>
        </p:txBody>
      </p:sp>
    </p:spTree>
    <p:extLst>
      <p:ext uri="{BB962C8B-B14F-4D97-AF65-F5344CB8AC3E}">
        <p14:creationId xmlns:p14="http://schemas.microsoft.com/office/powerpoint/2010/main" val="3352976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75C614B-4677-4135-8F77-4CF7C96A67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107B5DB7-DF9D-42F1-894F-615266BAD7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F588275-B9B6-46E0-9EB9-E621CCB05A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4E846-E6E1-4A20-9DB9-D59EFA4F1731}" type="datetimeFigureOut">
              <a:rPr lang="fr-FR" smtClean="0"/>
              <a:t>06/04/2022</a:t>
            </a:fld>
            <a:endParaRPr lang="fr-FR"/>
          </a:p>
        </p:txBody>
      </p:sp>
      <p:sp>
        <p:nvSpPr>
          <p:cNvPr id="5" name="Espace réservé du pied de page 4">
            <a:extLst>
              <a:ext uri="{FF2B5EF4-FFF2-40B4-BE49-F238E27FC236}">
                <a16:creationId xmlns:a16="http://schemas.microsoft.com/office/drawing/2014/main" id="{501CCFAA-0909-4228-943B-E8751CA1FD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DA57AE0F-B5BC-405B-B1F5-81DC63F39D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0B90EE-0623-409A-8FFB-20818676B997}" type="slidenum">
              <a:rPr lang="fr-FR" smtClean="0"/>
              <a:t>‹N°›</a:t>
            </a:fld>
            <a:endParaRPr lang="fr-FR"/>
          </a:p>
        </p:txBody>
      </p:sp>
    </p:spTree>
    <p:extLst>
      <p:ext uri="{BB962C8B-B14F-4D97-AF65-F5344CB8AC3E}">
        <p14:creationId xmlns:p14="http://schemas.microsoft.com/office/powerpoint/2010/main" val="36279560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8.bin"/><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bin"/></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image" Target="../media/image3.bin"/></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bin"/></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7181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942851FA-962F-4A22-8389-1852CAE33C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583" y="52063"/>
            <a:ext cx="10130810" cy="6753873"/>
          </a:xfrm>
          <a:prstGeom prst="rect">
            <a:avLst/>
          </a:prstGeom>
        </p:spPr>
      </p:pic>
      <p:sp>
        <p:nvSpPr>
          <p:cNvPr id="6" name="ZoneTexte 5">
            <a:extLst>
              <a:ext uri="{FF2B5EF4-FFF2-40B4-BE49-F238E27FC236}">
                <a16:creationId xmlns:a16="http://schemas.microsoft.com/office/drawing/2014/main" id="{72C963EB-F562-4C14-A8C8-902ADCA2C58D}"/>
              </a:ext>
            </a:extLst>
          </p:cNvPr>
          <p:cNvSpPr txBox="1"/>
          <p:nvPr/>
        </p:nvSpPr>
        <p:spPr>
          <a:xfrm>
            <a:off x="0" y="5236708"/>
            <a:ext cx="12192000" cy="677108"/>
          </a:xfrm>
          <a:prstGeom prst="rect">
            <a:avLst/>
          </a:prstGeom>
          <a:noFill/>
        </p:spPr>
        <p:txBody>
          <a:bodyPr wrap="square" rtlCol="0">
            <a:spAutoFit/>
          </a:bodyPr>
          <a:lstStyle/>
          <a:p>
            <a:pPr algn="ctr"/>
            <a:r>
              <a:rPr lang="fr-FR" sz="3800" dirty="0">
                <a:solidFill>
                  <a:schemeClr val="bg1"/>
                </a:solidFill>
              </a:rPr>
              <a:t>Pique nique dans les jardins du musée Quai Branly</a:t>
            </a:r>
          </a:p>
        </p:txBody>
      </p:sp>
      <p:sp>
        <p:nvSpPr>
          <p:cNvPr id="7" name="ZoneTexte 6">
            <a:extLst>
              <a:ext uri="{FF2B5EF4-FFF2-40B4-BE49-F238E27FC236}">
                <a16:creationId xmlns:a16="http://schemas.microsoft.com/office/drawing/2014/main" id="{D8767669-20EF-444A-8666-9D8E996D487D}"/>
              </a:ext>
            </a:extLst>
          </p:cNvPr>
          <p:cNvSpPr txBox="1"/>
          <p:nvPr/>
        </p:nvSpPr>
        <p:spPr>
          <a:xfrm>
            <a:off x="1" y="5944594"/>
            <a:ext cx="12191999" cy="707886"/>
          </a:xfrm>
          <a:prstGeom prst="rect">
            <a:avLst/>
          </a:prstGeom>
          <a:noFill/>
        </p:spPr>
        <p:txBody>
          <a:bodyPr wrap="square" rtlCol="0">
            <a:spAutoFit/>
          </a:bodyPr>
          <a:lstStyle/>
          <a:p>
            <a:pPr algn="ctr"/>
            <a:r>
              <a:rPr lang="fr-FR" sz="4000" dirty="0">
                <a:solidFill>
                  <a:schemeClr val="bg1"/>
                </a:solidFill>
              </a:rPr>
              <a:t>à fournir par la famille</a:t>
            </a:r>
          </a:p>
        </p:txBody>
      </p:sp>
    </p:spTree>
    <p:extLst>
      <p:ext uri="{BB962C8B-B14F-4D97-AF65-F5344CB8AC3E}">
        <p14:creationId xmlns:p14="http://schemas.microsoft.com/office/powerpoint/2010/main" val="73460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3"/>
                                        </p:tgtEl>
                                        <p:attrNameLst>
                                          <p:attrName>r</p:attrName>
                                        </p:attrNameLst>
                                      </p:cBhvr>
                                    </p:animRot>
                                  </p:childTnLst>
                                </p:cTn>
                              </p:par>
                            </p:childTnLst>
                          </p:cTn>
                        </p:par>
                        <p:par>
                          <p:cTn id="7" fill="hold">
                            <p:stCondLst>
                              <p:cond delay="2000"/>
                            </p:stCondLst>
                            <p:childTnLst>
                              <p:par>
                                <p:cTn id="8" presetID="1" presetClass="entr" presetSubtype="0"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par>
                          <p:cTn id="10" fill="hold">
                            <p:stCondLst>
                              <p:cond delay="20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5F6CAE3B-7289-4424-B7A5-0C4D1859CA8E}"/>
              </a:ext>
            </a:extLst>
          </p:cNvPr>
          <p:cNvSpPr txBox="1"/>
          <p:nvPr/>
        </p:nvSpPr>
        <p:spPr>
          <a:xfrm>
            <a:off x="429208" y="354563"/>
            <a:ext cx="4450702" cy="707886"/>
          </a:xfrm>
          <a:prstGeom prst="rect">
            <a:avLst/>
          </a:prstGeom>
          <a:noFill/>
        </p:spPr>
        <p:txBody>
          <a:bodyPr wrap="square" rtlCol="0">
            <a:spAutoFit/>
          </a:bodyPr>
          <a:lstStyle/>
          <a:p>
            <a:pPr algn="ctr"/>
            <a:r>
              <a:rPr lang="fr-FR" sz="4000" dirty="0"/>
              <a:t>CP</a:t>
            </a:r>
          </a:p>
        </p:txBody>
      </p:sp>
      <p:sp>
        <p:nvSpPr>
          <p:cNvPr id="5" name="ZoneTexte 4">
            <a:extLst>
              <a:ext uri="{FF2B5EF4-FFF2-40B4-BE49-F238E27FC236}">
                <a16:creationId xmlns:a16="http://schemas.microsoft.com/office/drawing/2014/main" id="{5F357B40-9B07-41D7-80FD-2ECB4E644280}"/>
              </a:ext>
            </a:extLst>
          </p:cNvPr>
          <p:cNvSpPr txBox="1"/>
          <p:nvPr/>
        </p:nvSpPr>
        <p:spPr>
          <a:xfrm>
            <a:off x="7312090" y="357673"/>
            <a:ext cx="4450702" cy="707886"/>
          </a:xfrm>
          <a:prstGeom prst="rect">
            <a:avLst/>
          </a:prstGeom>
          <a:noFill/>
        </p:spPr>
        <p:txBody>
          <a:bodyPr wrap="square" rtlCol="0">
            <a:spAutoFit/>
          </a:bodyPr>
          <a:lstStyle/>
          <a:p>
            <a:pPr algn="ctr"/>
            <a:r>
              <a:rPr lang="fr-FR" sz="4000" dirty="0"/>
              <a:t>CM2</a:t>
            </a:r>
          </a:p>
        </p:txBody>
      </p:sp>
      <p:sp>
        <p:nvSpPr>
          <p:cNvPr id="6" name="ZoneTexte 5">
            <a:extLst>
              <a:ext uri="{FF2B5EF4-FFF2-40B4-BE49-F238E27FC236}">
                <a16:creationId xmlns:a16="http://schemas.microsoft.com/office/drawing/2014/main" id="{7AB202DD-5184-4015-9C6D-478A2662E4B9}"/>
              </a:ext>
            </a:extLst>
          </p:cNvPr>
          <p:cNvSpPr txBox="1"/>
          <p:nvPr/>
        </p:nvSpPr>
        <p:spPr>
          <a:xfrm>
            <a:off x="429209" y="1380931"/>
            <a:ext cx="4450702" cy="4493538"/>
          </a:xfrm>
          <a:prstGeom prst="rect">
            <a:avLst/>
          </a:prstGeom>
          <a:noFill/>
        </p:spPr>
        <p:txBody>
          <a:bodyPr wrap="square" rtlCol="0">
            <a:spAutoFit/>
          </a:bodyPr>
          <a:lstStyle/>
          <a:p>
            <a:r>
              <a:rPr lang="fr-FR" sz="2200" dirty="0"/>
              <a:t>Visite guidée du musée</a:t>
            </a:r>
          </a:p>
          <a:p>
            <a:r>
              <a:rPr lang="fr-FR" sz="2200" dirty="0"/>
              <a:t>Durée : 1 heure</a:t>
            </a:r>
          </a:p>
          <a:p>
            <a:endParaRPr lang="fr-FR" sz="2200" dirty="0"/>
          </a:p>
          <a:p>
            <a:r>
              <a:rPr lang="fr-FR" sz="2200" dirty="0"/>
              <a:t>Thème : La piste des animaux</a:t>
            </a:r>
          </a:p>
          <a:p>
            <a:endParaRPr lang="fr-FR" sz="2200" dirty="0"/>
          </a:p>
          <a:p>
            <a:pPr algn="just"/>
            <a:r>
              <a:rPr lang="fr-FR" sz="2200" b="1" dirty="0"/>
              <a:t>La Piste des animaux</a:t>
            </a:r>
          </a:p>
          <a:p>
            <a:pPr algn="just"/>
            <a:r>
              <a:rPr lang="fr-FR" sz="2200" dirty="0"/>
              <a:t>Identifiez les matériaux d’origine animale et retrouvez le bestiaire caché dans les objets (masques, sculptures, objets du quotidien, tissus, totems, peintures, objets de culte, instruments de musique, etc.) venus des quatre coins du monde. </a:t>
            </a:r>
          </a:p>
        </p:txBody>
      </p:sp>
      <p:sp>
        <p:nvSpPr>
          <p:cNvPr id="7" name="ZoneTexte 6">
            <a:extLst>
              <a:ext uri="{FF2B5EF4-FFF2-40B4-BE49-F238E27FC236}">
                <a16:creationId xmlns:a16="http://schemas.microsoft.com/office/drawing/2014/main" id="{1D6D195A-E9D6-4806-9FC9-9A75A52B7FC6}"/>
              </a:ext>
            </a:extLst>
          </p:cNvPr>
          <p:cNvSpPr txBox="1"/>
          <p:nvPr/>
        </p:nvSpPr>
        <p:spPr>
          <a:xfrm>
            <a:off x="7312090" y="1380931"/>
            <a:ext cx="4450702" cy="3816429"/>
          </a:xfrm>
          <a:prstGeom prst="rect">
            <a:avLst/>
          </a:prstGeom>
          <a:noFill/>
        </p:spPr>
        <p:txBody>
          <a:bodyPr wrap="square" rtlCol="0">
            <a:spAutoFit/>
          </a:bodyPr>
          <a:lstStyle/>
          <a:p>
            <a:r>
              <a:rPr lang="fr-FR" sz="2200" dirty="0"/>
              <a:t>Visite guidée du musée</a:t>
            </a:r>
          </a:p>
          <a:p>
            <a:r>
              <a:rPr lang="fr-FR" sz="2200" dirty="0"/>
              <a:t>Durée : 1 heure</a:t>
            </a:r>
          </a:p>
          <a:p>
            <a:endParaRPr lang="fr-FR" sz="2200" dirty="0"/>
          </a:p>
          <a:p>
            <a:endParaRPr lang="fr-FR" sz="2200" dirty="0"/>
          </a:p>
          <a:p>
            <a:r>
              <a:rPr lang="fr-FR" sz="2200" dirty="0"/>
              <a:t>Thème : Une visite contée</a:t>
            </a:r>
          </a:p>
          <a:p>
            <a:endParaRPr lang="fr-FR" sz="2200" dirty="0"/>
          </a:p>
          <a:p>
            <a:pPr algn="just"/>
            <a:r>
              <a:rPr lang="fr-FR" sz="2200" b="1" dirty="0"/>
              <a:t>Devins et sorciers</a:t>
            </a:r>
          </a:p>
          <a:p>
            <a:pPr algn="just"/>
            <a:r>
              <a:rPr lang="fr-FR" sz="2200" dirty="0"/>
              <a:t>Au fil de ses récits, un conteur révèle aux enfants les secrets des devins, sorciers, chamanes et guérisseurs des quatre coins du monde.</a:t>
            </a:r>
          </a:p>
        </p:txBody>
      </p:sp>
      <p:sp>
        <p:nvSpPr>
          <p:cNvPr id="8" name="ZoneTexte 7">
            <a:extLst>
              <a:ext uri="{FF2B5EF4-FFF2-40B4-BE49-F238E27FC236}">
                <a16:creationId xmlns:a16="http://schemas.microsoft.com/office/drawing/2014/main" id="{5F1079CE-D68A-49E3-80BA-246588EB0BE3}"/>
              </a:ext>
            </a:extLst>
          </p:cNvPr>
          <p:cNvSpPr txBox="1"/>
          <p:nvPr/>
        </p:nvSpPr>
        <p:spPr>
          <a:xfrm>
            <a:off x="4231432" y="5937398"/>
            <a:ext cx="3729135" cy="553998"/>
          </a:xfrm>
          <a:prstGeom prst="rect">
            <a:avLst/>
          </a:prstGeom>
          <a:noFill/>
        </p:spPr>
        <p:txBody>
          <a:bodyPr wrap="square" rtlCol="0">
            <a:spAutoFit/>
          </a:bodyPr>
          <a:lstStyle/>
          <a:p>
            <a:r>
              <a:rPr lang="fr-FR" sz="3000" dirty="0"/>
              <a:t>Visite libre du musée</a:t>
            </a:r>
          </a:p>
        </p:txBody>
      </p:sp>
      <p:pic>
        <p:nvPicPr>
          <p:cNvPr id="9" name="Image 8">
            <a:extLst>
              <a:ext uri="{FF2B5EF4-FFF2-40B4-BE49-F238E27FC236}">
                <a16:creationId xmlns:a16="http://schemas.microsoft.com/office/drawing/2014/main" id="{1CD52CA7-4D7B-4079-8902-9581A018CBA4}"/>
              </a:ext>
            </a:extLst>
          </p:cNvPr>
          <p:cNvPicPr>
            <a:picLocks noChangeAspect="1"/>
          </p:cNvPicPr>
          <p:nvPr/>
        </p:nvPicPr>
        <p:blipFill rotWithShape="1">
          <a:blip r:embed="rId2">
            <a:extLst>
              <a:ext uri="{28A0092B-C50C-407E-A947-70E740481C1C}">
                <a14:useLocalDpi xmlns:a14="http://schemas.microsoft.com/office/drawing/2010/main" val="0"/>
              </a:ext>
            </a:extLst>
          </a:blip>
          <a:srcRect l="17063" t="17418" r="15044" b="15296"/>
          <a:stretch/>
        </p:blipFill>
        <p:spPr>
          <a:xfrm>
            <a:off x="5419583" y="342449"/>
            <a:ext cx="726487" cy="720000"/>
          </a:xfrm>
          <a:prstGeom prst="rect">
            <a:avLst/>
          </a:prstGeom>
        </p:spPr>
      </p:pic>
      <p:sp>
        <p:nvSpPr>
          <p:cNvPr id="10" name="ZoneTexte 9">
            <a:extLst>
              <a:ext uri="{FF2B5EF4-FFF2-40B4-BE49-F238E27FC236}">
                <a16:creationId xmlns:a16="http://schemas.microsoft.com/office/drawing/2014/main" id="{F2D0F782-EC96-4C51-9FAA-15D6805305B9}"/>
              </a:ext>
            </a:extLst>
          </p:cNvPr>
          <p:cNvSpPr txBox="1"/>
          <p:nvPr/>
        </p:nvSpPr>
        <p:spPr>
          <a:xfrm>
            <a:off x="6161067" y="425450"/>
            <a:ext cx="1222898" cy="553998"/>
          </a:xfrm>
          <a:prstGeom prst="rect">
            <a:avLst/>
          </a:prstGeom>
          <a:noFill/>
        </p:spPr>
        <p:txBody>
          <a:bodyPr wrap="square" rtlCol="0">
            <a:spAutoFit/>
          </a:bodyPr>
          <a:lstStyle/>
          <a:p>
            <a:r>
              <a:rPr lang="fr-FR" sz="3000" dirty="0"/>
              <a:t>12H45</a:t>
            </a:r>
          </a:p>
        </p:txBody>
      </p:sp>
      <p:sp>
        <p:nvSpPr>
          <p:cNvPr id="11" name="ZoneTexte 10">
            <a:extLst>
              <a:ext uri="{FF2B5EF4-FFF2-40B4-BE49-F238E27FC236}">
                <a16:creationId xmlns:a16="http://schemas.microsoft.com/office/drawing/2014/main" id="{4D42FF1B-7283-4AC3-BF0B-86CCE750DB32}"/>
              </a:ext>
            </a:extLst>
          </p:cNvPr>
          <p:cNvSpPr txBox="1"/>
          <p:nvPr/>
        </p:nvSpPr>
        <p:spPr>
          <a:xfrm>
            <a:off x="4225124" y="425450"/>
            <a:ext cx="1222898" cy="553998"/>
          </a:xfrm>
          <a:prstGeom prst="rect">
            <a:avLst/>
          </a:prstGeom>
          <a:noFill/>
        </p:spPr>
        <p:txBody>
          <a:bodyPr wrap="square" rtlCol="0">
            <a:spAutoFit/>
          </a:bodyPr>
          <a:lstStyle/>
          <a:p>
            <a:r>
              <a:rPr lang="fr-FR" sz="3000" dirty="0"/>
              <a:t>12H30</a:t>
            </a:r>
          </a:p>
        </p:txBody>
      </p:sp>
    </p:spTree>
    <p:extLst>
      <p:ext uri="{BB962C8B-B14F-4D97-AF65-F5344CB8AC3E}">
        <p14:creationId xmlns:p14="http://schemas.microsoft.com/office/powerpoint/2010/main" val="351766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4"/>
                                        </p:tgtEl>
                                        <p:attrNameLst>
                                          <p:attrName>ppt_x</p:attrName>
                                          <p:attrName>ppt_y</p:attrName>
                                        </p:attrNameLst>
                                      </p:cBhvr>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par>
                                <p:cTn id="11" presetID="34" presetClass="emph" presetSubtype="0" fill="hold" grpId="0" nodeType="withEffect">
                                  <p:stCondLst>
                                    <p:cond delay="0"/>
                                  </p:stCondLst>
                                  <p:iterate type="lt">
                                    <p:tmPct val="10000"/>
                                  </p:iterate>
                                  <p:childTnLst>
                                    <p:animMotion origin="layout" path="M 0.0 0.0 L 0.0 -0.07213" pathEditMode="relative" ptsTypes="">
                                      <p:cBhvr>
                                        <p:cTn id="12" dur="250" accel="50000" decel="50000" autoRev="1" fill="hold">
                                          <p:stCondLst>
                                            <p:cond delay="0"/>
                                          </p:stCondLst>
                                        </p:cTn>
                                        <p:tgtEl>
                                          <p:spTgt spid="5"/>
                                        </p:tgtEl>
                                        <p:attrNameLst>
                                          <p:attrName>ppt_x</p:attrName>
                                          <p:attrName>ppt_y</p:attrName>
                                        </p:attrNameLst>
                                      </p:cBhvr>
                                    </p:animMotion>
                                    <p:animRot by="1500000">
                                      <p:cBhvr>
                                        <p:cTn id="13" dur="125" fill="hold">
                                          <p:stCondLst>
                                            <p:cond delay="0"/>
                                          </p:stCondLst>
                                        </p:cTn>
                                        <p:tgtEl>
                                          <p:spTgt spid="5"/>
                                        </p:tgtEl>
                                        <p:attrNameLst>
                                          <p:attrName>r</p:attrName>
                                        </p:attrNameLst>
                                      </p:cBhvr>
                                    </p:animRot>
                                    <p:animRot by="-1500000">
                                      <p:cBhvr>
                                        <p:cTn id="14" dur="125" fill="hold">
                                          <p:stCondLst>
                                            <p:cond delay="125"/>
                                          </p:stCondLst>
                                        </p:cTn>
                                        <p:tgtEl>
                                          <p:spTgt spid="5"/>
                                        </p:tgtEl>
                                        <p:attrNameLst>
                                          <p:attrName>r</p:attrName>
                                        </p:attrNameLst>
                                      </p:cBhvr>
                                    </p:animRot>
                                    <p:animRot by="-1500000">
                                      <p:cBhvr>
                                        <p:cTn id="15" dur="125" fill="hold">
                                          <p:stCondLst>
                                            <p:cond delay="250"/>
                                          </p:stCondLst>
                                        </p:cTn>
                                        <p:tgtEl>
                                          <p:spTgt spid="5"/>
                                        </p:tgtEl>
                                        <p:attrNameLst>
                                          <p:attrName>r</p:attrName>
                                        </p:attrNameLst>
                                      </p:cBhvr>
                                    </p:animRot>
                                    <p:animRot by="1500000">
                                      <p:cBhvr>
                                        <p:cTn id="16" dur="125" fill="hold">
                                          <p:stCondLst>
                                            <p:cond delay="375"/>
                                          </p:stCondLst>
                                        </p:cTn>
                                        <p:tgtEl>
                                          <p:spTgt spid="5"/>
                                        </p:tgtEl>
                                        <p:attrNameLst>
                                          <p:attrName>r</p:attrName>
                                        </p:attrNameLst>
                                      </p:cBhvr>
                                    </p:animRot>
                                  </p:childTnLst>
                                </p:cTn>
                              </p:par>
                            </p:childTnLst>
                          </p:cTn>
                        </p:par>
                        <p:par>
                          <p:cTn id="17" fill="hold">
                            <p:stCondLst>
                              <p:cond delay="600"/>
                            </p:stCondLst>
                            <p:childTnLst>
                              <p:par>
                                <p:cTn id="18" presetID="1"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par>
                          <p:cTn id="20" fill="hold">
                            <p:stCondLst>
                              <p:cond delay="600"/>
                            </p:stCondLst>
                            <p:childTnLst>
                              <p:par>
                                <p:cTn id="21" presetID="1"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par>
                          <p:cTn id="23" fill="hold">
                            <p:stCondLst>
                              <p:cond delay="600"/>
                            </p:stCondLst>
                            <p:childTnLst>
                              <p:par>
                                <p:cTn id="24" presetID="1"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childTnLst>
                          </p:cTn>
                        </p:par>
                        <p:par>
                          <p:cTn id="26" fill="hold">
                            <p:stCondLst>
                              <p:cond delay="600"/>
                            </p:stCondLst>
                            <p:childTnLst>
                              <p:par>
                                <p:cTn id="27" presetID="21" presetClass="entr" presetSubtype="1"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heel(1)">
                                      <p:cBhvr>
                                        <p:cTn id="29" dur="2000"/>
                                        <p:tgtEl>
                                          <p:spTgt spid="6"/>
                                        </p:tgtEl>
                                      </p:cBhvr>
                                    </p:animEffect>
                                  </p:childTnLst>
                                </p:cTn>
                              </p:par>
                              <p:par>
                                <p:cTn id="30" presetID="21" presetClass="entr" presetSubtype="1"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heel(1)">
                                      <p:cBhvr>
                                        <p:cTn id="32" dur="2000"/>
                                        <p:tgtEl>
                                          <p:spTgt spid="7"/>
                                        </p:tgtEl>
                                      </p:cBhvr>
                                    </p:animEffect>
                                  </p:childTnLst>
                                </p:cTn>
                              </p:par>
                            </p:childTnLst>
                          </p:cTn>
                        </p:par>
                        <p:par>
                          <p:cTn id="33" fill="hold">
                            <p:stCondLst>
                              <p:cond delay="2600"/>
                            </p:stCondLst>
                            <p:childTnLst>
                              <p:par>
                                <p:cTn id="34" presetID="2" presetClass="entr" presetSubtype="4" fill="hold" grpId="0" nodeType="afterEffect">
                                  <p:stCondLst>
                                    <p:cond delay="50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1000" fill="hold"/>
                                        <p:tgtEl>
                                          <p:spTgt spid="8"/>
                                        </p:tgtEl>
                                        <p:attrNameLst>
                                          <p:attrName>ppt_x</p:attrName>
                                        </p:attrNameLst>
                                      </p:cBhvr>
                                      <p:tavLst>
                                        <p:tav tm="0">
                                          <p:val>
                                            <p:strVal val="#ppt_x"/>
                                          </p:val>
                                        </p:tav>
                                        <p:tav tm="100000">
                                          <p:val>
                                            <p:strVal val="#ppt_x"/>
                                          </p:val>
                                        </p:tav>
                                      </p:tavLst>
                                    </p:anim>
                                    <p:anim calcmode="lin" valueType="num">
                                      <p:cBhvr additive="base">
                                        <p:cTn id="37"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DD4EE90-6B9F-48ED-B295-1732F2922595}"/>
              </a:ext>
            </a:extLst>
          </p:cNvPr>
          <p:cNvPicPr>
            <a:picLocks noChangeAspect="1"/>
          </p:cNvPicPr>
          <p:nvPr/>
        </p:nvPicPr>
        <p:blipFill rotWithShape="1">
          <a:blip r:embed="rId2"/>
          <a:srcRect l="7829" r="7420"/>
          <a:stretch/>
        </p:blipFill>
        <p:spPr>
          <a:xfrm>
            <a:off x="289710" y="557212"/>
            <a:ext cx="8120959" cy="5743575"/>
          </a:xfrm>
          <a:prstGeom prst="rect">
            <a:avLst/>
          </a:prstGeom>
        </p:spPr>
      </p:pic>
      <p:pic>
        <p:nvPicPr>
          <p:cNvPr id="6" name="Image 5">
            <a:extLst>
              <a:ext uri="{FF2B5EF4-FFF2-40B4-BE49-F238E27FC236}">
                <a16:creationId xmlns:a16="http://schemas.microsoft.com/office/drawing/2014/main" id="{B8625F6C-A022-4134-A282-83FBABC653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4691" y="557212"/>
            <a:ext cx="3136971" cy="2062065"/>
          </a:xfrm>
          <a:prstGeom prst="rect">
            <a:avLst/>
          </a:prstGeom>
        </p:spPr>
      </p:pic>
      <p:pic>
        <p:nvPicPr>
          <p:cNvPr id="4" name="Image 3">
            <a:extLst>
              <a:ext uri="{FF2B5EF4-FFF2-40B4-BE49-F238E27FC236}">
                <a16:creationId xmlns:a16="http://schemas.microsoft.com/office/drawing/2014/main" id="{7066C131-B885-4623-9F70-A5ED7CC261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84435" y="3893492"/>
            <a:ext cx="2619276" cy="2619276"/>
          </a:xfrm>
          <a:prstGeom prst="rect">
            <a:avLst/>
          </a:prstGeom>
        </p:spPr>
      </p:pic>
      <p:sp>
        <p:nvSpPr>
          <p:cNvPr id="7" name="Flèche : bas 6">
            <a:extLst>
              <a:ext uri="{FF2B5EF4-FFF2-40B4-BE49-F238E27FC236}">
                <a16:creationId xmlns:a16="http://schemas.microsoft.com/office/drawing/2014/main" id="{7CC1302A-CD6F-43DB-AD83-BBE048F6D60E}"/>
              </a:ext>
            </a:extLst>
          </p:cNvPr>
          <p:cNvSpPr/>
          <p:nvPr/>
        </p:nvSpPr>
        <p:spPr>
          <a:xfrm>
            <a:off x="9930188" y="2969809"/>
            <a:ext cx="545976" cy="10561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96359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0A116C8F-9EDE-4786-9EDE-4FD8463D26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175" y="374650"/>
            <a:ext cx="3302000" cy="6108700"/>
          </a:xfrm>
          <a:prstGeom prst="rect">
            <a:avLst/>
          </a:prstGeom>
        </p:spPr>
      </p:pic>
      <p:sp>
        <p:nvSpPr>
          <p:cNvPr id="6" name="ZoneTexte 5">
            <a:extLst>
              <a:ext uri="{FF2B5EF4-FFF2-40B4-BE49-F238E27FC236}">
                <a16:creationId xmlns:a16="http://schemas.microsoft.com/office/drawing/2014/main" id="{B099EACA-0CA8-4660-80AE-FCEAE3B29A7E}"/>
              </a:ext>
            </a:extLst>
          </p:cNvPr>
          <p:cNvSpPr txBox="1"/>
          <p:nvPr/>
        </p:nvSpPr>
        <p:spPr>
          <a:xfrm>
            <a:off x="3858288" y="1843950"/>
            <a:ext cx="8008537" cy="3170099"/>
          </a:xfrm>
          <a:prstGeom prst="rect">
            <a:avLst/>
          </a:prstGeom>
          <a:noFill/>
        </p:spPr>
        <p:txBody>
          <a:bodyPr wrap="square" rtlCol="0">
            <a:spAutoFit/>
          </a:bodyPr>
          <a:lstStyle/>
          <a:p>
            <a:r>
              <a:rPr lang="fr-FR" sz="4000" dirty="0"/>
              <a:t>Visite de la Tour Eiffel</a:t>
            </a:r>
          </a:p>
          <a:p>
            <a:endParaRPr lang="fr-FR" sz="4000" dirty="0"/>
          </a:p>
          <a:p>
            <a:r>
              <a:rPr lang="fr-FR" sz="4000" dirty="0"/>
              <a:t>Accès au sommet de la Tour Eiffel</a:t>
            </a:r>
          </a:p>
          <a:p>
            <a:endParaRPr lang="fr-FR" sz="4000" dirty="0"/>
          </a:p>
          <a:p>
            <a:r>
              <a:rPr lang="fr-FR" sz="4000" dirty="0"/>
              <a:t>Durée de visite : 2 heures</a:t>
            </a:r>
          </a:p>
        </p:txBody>
      </p:sp>
      <p:pic>
        <p:nvPicPr>
          <p:cNvPr id="4" name="Image 3">
            <a:extLst>
              <a:ext uri="{FF2B5EF4-FFF2-40B4-BE49-F238E27FC236}">
                <a16:creationId xmlns:a16="http://schemas.microsoft.com/office/drawing/2014/main" id="{2018A5B6-D49F-463B-A745-276575B1142F}"/>
              </a:ext>
            </a:extLst>
          </p:cNvPr>
          <p:cNvPicPr>
            <a:picLocks noChangeAspect="1"/>
          </p:cNvPicPr>
          <p:nvPr/>
        </p:nvPicPr>
        <p:blipFill rotWithShape="1">
          <a:blip r:embed="rId3">
            <a:extLst>
              <a:ext uri="{28A0092B-C50C-407E-A947-70E740481C1C}">
                <a14:useLocalDpi xmlns:a14="http://schemas.microsoft.com/office/drawing/2010/main" val="0"/>
              </a:ext>
            </a:extLst>
          </a:blip>
          <a:srcRect l="17063" t="17418" r="15044" b="15296"/>
          <a:stretch/>
        </p:blipFill>
        <p:spPr>
          <a:xfrm>
            <a:off x="9518789" y="506149"/>
            <a:ext cx="720000" cy="713571"/>
          </a:xfrm>
          <a:prstGeom prst="rect">
            <a:avLst/>
          </a:prstGeom>
        </p:spPr>
      </p:pic>
      <p:sp>
        <p:nvSpPr>
          <p:cNvPr id="7" name="ZoneTexte 6">
            <a:extLst>
              <a:ext uri="{FF2B5EF4-FFF2-40B4-BE49-F238E27FC236}">
                <a16:creationId xmlns:a16="http://schemas.microsoft.com/office/drawing/2014/main" id="{B2C1E344-5204-4CD6-B9DA-3F33AB047CD6}"/>
              </a:ext>
            </a:extLst>
          </p:cNvPr>
          <p:cNvSpPr txBox="1"/>
          <p:nvPr/>
        </p:nvSpPr>
        <p:spPr>
          <a:xfrm>
            <a:off x="10238789" y="560707"/>
            <a:ext cx="1856302" cy="553998"/>
          </a:xfrm>
          <a:prstGeom prst="rect">
            <a:avLst/>
          </a:prstGeom>
          <a:noFill/>
        </p:spPr>
        <p:txBody>
          <a:bodyPr wrap="square" rtlCol="0">
            <a:spAutoFit/>
          </a:bodyPr>
          <a:lstStyle/>
          <a:p>
            <a:r>
              <a:rPr lang="fr-FR" sz="3000" dirty="0"/>
              <a:t>15H00</a:t>
            </a:r>
          </a:p>
        </p:txBody>
      </p:sp>
    </p:spTree>
    <p:extLst>
      <p:ext uri="{BB962C8B-B14F-4D97-AF65-F5344CB8AC3E}">
        <p14:creationId xmlns:p14="http://schemas.microsoft.com/office/powerpoint/2010/main" val="1833845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3000"/>
                                        <p:tgtEl>
                                          <p:spTgt spid="5"/>
                                        </p:tgtEl>
                                      </p:cBhvr>
                                    </p:animEffect>
                                  </p:childTnLst>
                                </p:cTn>
                              </p:par>
                            </p:childTnLst>
                          </p:cTn>
                        </p:par>
                        <p:par>
                          <p:cTn id="8" fill="hold">
                            <p:stCondLst>
                              <p:cond delay="3000"/>
                            </p:stCondLst>
                            <p:childTnLst>
                              <p:par>
                                <p:cTn id="9" presetID="1"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par>
                          <p:cTn id="11" fill="hold">
                            <p:stCondLst>
                              <p:cond delay="3000"/>
                            </p:stCondLst>
                            <p:childTnLst>
                              <p:par>
                                <p:cTn id="12" presetID="1"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61062D2F-39B2-4AF1-9D44-2F75ED8B68B7}"/>
              </a:ext>
            </a:extLst>
          </p:cNvPr>
          <p:cNvSpPr txBox="1"/>
          <p:nvPr/>
        </p:nvSpPr>
        <p:spPr>
          <a:xfrm>
            <a:off x="8854751" y="2574920"/>
            <a:ext cx="3156173" cy="1708160"/>
          </a:xfrm>
          <a:prstGeom prst="rect">
            <a:avLst/>
          </a:prstGeom>
          <a:noFill/>
        </p:spPr>
        <p:txBody>
          <a:bodyPr wrap="square" rtlCol="0">
            <a:spAutoFit/>
          </a:bodyPr>
          <a:lstStyle/>
          <a:p>
            <a:pPr algn="ctr"/>
            <a:r>
              <a:rPr lang="fr-FR" sz="3500" dirty="0"/>
              <a:t>Goûter au</a:t>
            </a:r>
          </a:p>
          <a:p>
            <a:pPr algn="ctr"/>
            <a:r>
              <a:rPr lang="fr-FR" sz="3500" dirty="0"/>
              <a:t> </a:t>
            </a:r>
          </a:p>
          <a:p>
            <a:pPr algn="ctr"/>
            <a:r>
              <a:rPr lang="fr-FR" sz="3500" dirty="0"/>
              <a:t>Champ-de-Mars</a:t>
            </a:r>
          </a:p>
        </p:txBody>
      </p:sp>
      <p:pic>
        <p:nvPicPr>
          <p:cNvPr id="3" name="Image 2">
            <a:extLst>
              <a:ext uri="{FF2B5EF4-FFF2-40B4-BE49-F238E27FC236}">
                <a16:creationId xmlns:a16="http://schemas.microsoft.com/office/drawing/2014/main" id="{9FEA20A7-57D0-4170-B205-D8DC31E85A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076" y="615494"/>
            <a:ext cx="8440518" cy="5627012"/>
          </a:xfrm>
          <a:prstGeom prst="rect">
            <a:avLst/>
          </a:prstGeom>
        </p:spPr>
      </p:pic>
    </p:spTree>
    <p:extLst>
      <p:ext uri="{BB962C8B-B14F-4D97-AF65-F5344CB8AC3E}">
        <p14:creationId xmlns:p14="http://schemas.microsoft.com/office/powerpoint/2010/main" val="3795448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1B4DD985-2642-433C-B7A1-B5F35DDEC9EA}"/>
              </a:ext>
            </a:extLst>
          </p:cNvPr>
          <p:cNvPicPr>
            <a:picLocks noChangeAspect="1"/>
          </p:cNvPicPr>
          <p:nvPr/>
        </p:nvPicPr>
        <p:blipFill rotWithShape="1">
          <a:blip r:embed="rId2">
            <a:extLst>
              <a:ext uri="{28A0092B-C50C-407E-A947-70E740481C1C}">
                <a14:useLocalDpi xmlns:a14="http://schemas.microsoft.com/office/drawing/2010/main" val="0"/>
              </a:ext>
            </a:extLst>
          </a:blip>
          <a:srcRect l="17063" t="17418" r="15044" b="15296"/>
          <a:stretch/>
        </p:blipFill>
        <p:spPr>
          <a:xfrm>
            <a:off x="8141461" y="3593860"/>
            <a:ext cx="720000" cy="713571"/>
          </a:xfrm>
          <a:prstGeom prst="rect">
            <a:avLst/>
          </a:prstGeom>
        </p:spPr>
      </p:pic>
      <p:sp>
        <p:nvSpPr>
          <p:cNvPr id="8" name="ZoneTexte 7">
            <a:extLst>
              <a:ext uri="{FF2B5EF4-FFF2-40B4-BE49-F238E27FC236}">
                <a16:creationId xmlns:a16="http://schemas.microsoft.com/office/drawing/2014/main" id="{3463F02F-09D0-4A30-ABA5-9EF7A2A03F7A}"/>
              </a:ext>
            </a:extLst>
          </p:cNvPr>
          <p:cNvSpPr txBox="1"/>
          <p:nvPr/>
        </p:nvSpPr>
        <p:spPr>
          <a:xfrm>
            <a:off x="8861461" y="3648418"/>
            <a:ext cx="1856302" cy="553998"/>
          </a:xfrm>
          <a:prstGeom prst="rect">
            <a:avLst/>
          </a:prstGeom>
          <a:noFill/>
        </p:spPr>
        <p:txBody>
          <a:bodyPr wrap="square" rtlCol="0">
            <a:spAutoFit/>
          </a:bodyPr>
          <a:lstStyle/>
          <a:p>
            <a:r>
              <a:rPr lang="fr-FR" sz="3000" dirty="0"/>
              <a:t>18H00</a:t>
            </a:r>
          </a:p>
        </p:txBody>
      </p:sp>
      <p:pic>
        <p:nvPicPr>
          <p:cNvPr id="6" name="Image 5">
            <a:extLst>
              <a:ext uri="{FF2B5EF4-FFF2-40B4-BE49-F238E27FC236}">
                <a16:creationId xmlns:a16="http://schemas.microsoft.com/office/drawing/2014/main" id="{3E440967-868F-4686-B9DF-489708E7D657}"/>
              </a:ext>
            </a:extLst>
          </p:cNvPr>
          <p:cNvPicPr>
            <a:picLocks noChangeAspect="1"/>
          </p:cNvPicPr>
          <p:nvPr/>
        </p:nvPicPr>
        <p:blipFill rotWithShape="1">
          <a:blip r:embed="rId3">
            <a:extLst>
              <a:ext uri="{28A0092B-C50C-407E-A947-70E740481C1C}">
                <a14:useLocalDpi xmlns:a14="http://schemas.microsoft.com/office/drawing/2010/main" val="0"/>
              </a:ext>
            </a:extLst>
          </a:blip>
          <a:srcRect l="29535" t="17128" r="28874" b="64088"/>
          <a:stretch/>
        </p:blipFill>
        <p:spPr>
          <a:xfrm>
            <a:off x="6246526" y="5491892"/>
            <a:ext cx="5633225" cy="1106335"/>
          </a:xfrm>
          <a:prstGeom prst="rect">
            <a:avLst/>
          </a:prstGeom>
        </p:spPr>
      </p:pic>
      <p:pic>
        <p:nvPicPr>
          <p:cNvPr id="12" name="Image 11">
            <a:extLst>
              <a:ext uri="{FF2B5EF4-FFF2-40B4-BE49-F238E27FC236}">
                <a16:creationId xmlns:a16="http://schemas.microsoft.com/office/drawing/2014/main" id="{F2279726-6E04-45F2-A270-08BD4DA2F182}"/>
              </a:ext>
            </a:extLst>
          </p:cNvPr>
          <p:cNvPicPr>
            <a:picLocks noChangeAspect="1"/>
          </p:cNvPicPr>
          <p:nvPr/>
        </p:nvPicPr>
        <p:blipFill rotWithShape="1">
          <a:blip r:embed="rId4">
            <a:extLst>
              <a:ext uri="{28A0092B-C50C-407E-A947-70E740481C1C}">
                <a14:useLocalDpi xmlns:a14="http://schemas.microsoft.com/office/drawing/2010/main" val="0"/>
              </a:ext>
            </a:extLst>
          </a:blip>
          <a:srcRect t="30681" r="48036" b="25604"/>
          <a:stretch/>
        </p:blipFill>
        <p:spPr>
          <a:xfrm>
            <a:off x="149289" y="239794"/>
            <a:ext cx="11192729" cy="2555043"/>
          </a:xfrm>
          <a:prstGeom prst="rect">
            <a:avLst/>
          </a:prstGeom>
        </p:spPr>
      </p:pic>
      <p:pic>
        <p:nvPicPr>
          <p:cNvPr id="14" name="Image 13">
            <a:extLst>
              <a:ext uri="{FF2B5EF4-FFF2-40B4-BE49-F238E27FC236}">
                <a16:creationId xmlns:a16="http://schemas.microsoft.com/office/drawing/2014/main" id="{4B1A855D-0F42-4D86-8E88-4B0F9CF39036}"/>
              </a:ext>
            </a:extLst>
          </p:cNvPr>
          <p:cNvPicPr>
            <a:picLocks noChangeAspect="1"/>
          </p:cNvPicPr>
          <p:nvPr/>
        </p:nvPicPr>
        <p:blipFill>
          <a:blip r:embed="rId5"/>
          <a:stretch>
            <a:fillRect/>
          </a:stretch>
        </p:blipFill>
        <p:spPr>
          <a:xfrm>
            <a:off x="312251" y="2431432"/>
            <a:ext cx="5633224" cy="4186774"/>
          </a:xfrm>
          <a:prstGeom prst="rect">
            <a:avLst/>
          </a:prstGeom>
        </p:spPr>
      </p:pic>
    </p:spTree>
    <p:extLst>
      <p:ext uri="{BB962C8B-B14F-4D97-AF65-F5344CB8AC3E}">
        <p14:creationId xmlns:p14="http://schemas.microsoft.com/office/powerpoint/2010/main" val="131198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145377AD-1F80-4EF3-B393-3CDD1BDDC427}"/>
              </a:ext>
            </a:extLst>
          </p:cNvPr>
          <p:cNvSpPr txBox="1"/>
          <p:nvPr/>
        </p:nvSpPr>
        <p:spPr>
          <a:xfrm>
            <a:off x="541176" y="335902"/>
            <a:ext cx="11182915" cy="630942"/>
          </a:xfrm>
          <a:prstGeom prst="rect">
            <a:avLst/>
          </a:prstGeom>
          <a:noFill/>
        </p:spPr>
        <p:txBody>
          <a:bodyPr wrap="square" rtlCol="0">
            <a:spAutoFit/>
          </a:bodyPr>
          <a:lstStyle/>
          <a:p>
            <a:r>
              <a:rPr lang="fr-FR" sz="3500" dirty="0"/>
              <a:t>Retour de Paris en TGV – Destination gare de Villiers-sur-Loir</a:t>
            </a:r>
          </a:p>
        </p:txBody>
      </p:sp>
      <p:pic>
        <p:nvPicPr>
          <p:cNvPr id="5" name="Image 4">
            <a:extLst>
              <a:ext uri="{FF2B5EF4-FFF2-40B4-BE49-F238E27FC236}">
                <a16:creationId xmlns:a16="http://schemas.microsoft.com/office/drawing/2014/main" id="{FA7FCAB5-5ACB-4A79-9589-F5E874572635}"/>
              </a:ext>
            </a:extLst>
          </p:cNvPr>
          <p:cNvPicPr>
            <a:picLocks noChangeAspect="1"/>
          </p:cNvPicPr>
          <p:nvPr/>
        </p:nvPicPr>
        <p:blipFill rotWithShape="1">
          <a:blip r:embed="rId2">
            <a:extLst>
              <a:ext uri="{28A0092B-C50C-407E-A947-70E740481C1C}">
                <a14:useLocalDpi xmlns:a14="http://schemas.microsoft.com/office/drawing/2010/main" val="0"/>
              </a:ext>
            </a:extLst>
          </a:blip>
          <a:srcRect l="17063" t="17418" r="15044" b="15296"/>
          <a:stretch/>
        </p:blipFill>
        <p:spPr>
          <a:xfrm>
            <a:off x="8069985" y="1439430"/>
            <a:ext cx="1089730" cy="1080000"/>
          </a:xfrm>
          <a:prstGeom prst="rect">
            <a:avLst/>
          </a:prstGeom>
        </p:spPr>
      </p:pic>
      <p:sp>
        <p:nvSpPr>
          <p:cNvPr id="6" name="ZoneTexte 5">
            <a:extLst>
              <a:ext uri="{FF2B5EF4-FFF2-40B4-BE49-F238E27FC236}">
                <a16:creationId xmlns:a16="http://schemas.microsoft.com/office/drawing/2014/main" id="{3B3C502A-BB27-405A-931A-DD59D783A12B}"/>
              </a:ext>
            </a:extLst>
          </p:cNvPr>
          <p:cNvSpPr txBox="1"/>
          <p:nvPr/>
        </p:nvSpPr>
        <p:spPr>
          <a:xfrm>
            <a:off x="9433249" y="1503767"/>
            <a:ext cx="2572139" cy="1015663"/>
          </a:xfrm>
          <a:prstGeom prst="rect">
            <a:avLst/>
          </a:prstGeom>
          <a:noFill/>
        </p:spPr>
        <p:txBody>
          <a:bodyPr wrap="square" rtlCol="0">
            <a:spAutoFit/>
          </a:bodyPr>
          <a:lstStyle/>
          <a:p>
            <a:r>
              <a:rPr lang="fr-FR" sz="6000" dirty="0"/>
              <a:t>19H13</a:t>
            </a:r>
          </a:p>
        </p:txBody>
      </p:sp>
      <p:sp>
        <p:nvSpPr>
          <p:cNvPr id="7" name="ZoneTexte 6">
            <a:extLst>
              <a:ext uri="{FF2B5EF4-FFF2-40B4-BE49-F238E27FC236}">
                <a16:creationId xmlns:a16="http://schemas.microsoft.com/office/drawing/2014/main" id="{3D7086A2-65B6-4BB7-8DAC-9096FD677223}"/>
              </a:ext>
            </a:extLst>
          </p:cNvPr>
          <p:cNvSpPr txBox="1"/>
          <p:nvPr/>
        </p:nvSpPr>
        <p:spPr>
          <a:xfrm>
            <a:off x="541175" y="1663959"/>
            <a:ext cx="6811347" cy="630942"/>
          </a:xfrm>
          <a:prstGeom prst="rect">
            <a:avLst/>
          </a:prstGeom>
          <a:noFill/>
        </p:spPr>
        <p:txBody>
          <a:bodyPr wrap="square" rtlCol="0">
            <a:spAutoFit/>
          </a:bodyPr>
          <a:lstStyle/>
          <a:p>
            <a:r>
              <a:rPr lang="fr-FR" sz="3500" dirty="0"/>
              <a:t>Arrivée à la gare de Villiers-sur-Loir</a:t>
            </a:r>
          </a:p>
        </p:txBody>
      </p:sp>
      <p:sp>
        <p:nvSpPr>
          <p:cNvPr id="8" name="ZoneTexte 7">
            <a:extLst>
              <a:ext uri="{FF2B5EF4-FFF2-40B4-BE49-F238E27FC236}">
                <a16:creationId xmlns:a16="http://schemas.microsoft.com/office/drawing/2014/main" id="{D3346D97-12F8-4BE8-BAB4-A31EAEBC3D6A}"/>
              </a:ext>
            </a:extLst>
          </p:cNvPr>
          <p:cNvSpPr txBox="1"/>
          <p:nvPr/>
        </p:nvSpPr>
        <p:spPr>
          <a:xfrm>
            <a:off x="349722" y="3255017"/>
            <a:ext cx="11182915" cy="1938992"/>
          </a:xfrm>
          <a:prstGeom prst="rect">
            <a:avLst/>
          </a:prstGeom>
          <a:noFill/>
        </p:spPr>
        <p:txBody>
          <a:bodyPr wrap="square" rtlCol="0">
            <a:spAutoFit/>
          </a:bodyPr>
          <a:lstStyle/>
          <a:p>
            <a:pPr algn="just"/>
            <a:r>
              <a:rPr lang="fr-FR" sz="3000" dirty="0"/>
              <a:t>Comme au matin, aucun transport n’est organisé entre la gare de Villers-sur-Loir et l’école. </a:t>
            </a:r>
          </a:p>
          <a:p>
            <a:r>
              <a:rPr lang="fr-FR" sz="3000" dirty="0"/>
              <a:t>Les enfants doivent être récupérés à la gare par vos propres moyens. </a:t>
            </a:r>
          </a:p>
          <a:p>
            <a:r>
              <a:rPr lang="fr-FR" sz="3000" dirty="0"/>
              <a:t>Un covoiturage pourrait être envisagé.</a:t>
            </a:r>
          </a:p>
        </p:txBody>
      </p:sp>
    </p:spTree>
    <p:extLst>
      <p:ext uri="{BB962C8B-B14F-4D97-AF65-F5344CB8AC3E}">
        <p14:creationId xmlns:p14="http://schemas.microsoft.com/office/powerpoint/2010/main" val="2012864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wd">
                                    <p:tmAbs val="300"/>
                                  </p:iterate>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2701"/>
                            </p:stCondLst>
                            <p:childTnLst>
                              <p:par>
                                <p:cTn id="8" presetID="1" presetClass="entr" presetSubtype="0" fill="hold" grpId="0" nodeType="afterEffect">
                                  <p:stCondLst>
                                    <p:cond delay="2000"/>
                                  </p:stCondLst>
                                  <p:childTnLst>
                                    <p:set>
                                      <p:cBhvr>
                                        <p:cTn id="9" dur="1" fill="hold">
                                          <p:stCondLst>
                                            <p:cond delay="0"/>
                                          </p:stCondLst>
                                        </p:cTn>
                                        <p:tgtEl>
                                          <p:spTgt spid="7"/>
                                        </p:tgtEl>
                                        <p:attrNameLst>
                                          <p:attrName>style.visibility</p:attrName>
                                        </p:attrNameLst>
                                      </p:cBhvr>
                                      <p:to>
                                        <p:strVal val="visible"/>
                                      </p:to>
                                    </p:set>
                                  </p:childTnLst>
                                </p:cTn>
                              </p:par>
                            </p:childTnLst>
                          </p:cTn>
                        </p:par>
                        <p:par>
                          <p:cTn id="10" fill="hold">
                            <p:stCondLst>
                              <p:cond delay="4701"/>
                            </p:stCondLst>
                            <p:childTnLst>
                              <p:par>
                                <p:cTn id="11" presetID="1" presetClass="entr" presetSubtype="0" fill="hold" nodeType="afterEffect">
                                  <p:stCondLst>
                                    <p:cond delay="200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2000"/>
                                  </p:stCondLst>
                                  <p:childTnLst>
                                    <p:set>
                                      <p:cBhvr>
                                        <p:cTn id="14" dur="1" fill="hold">
                                          <p:stCondLst>
                                            <p:cond delay="0"/>
                                          </p:stCondLst>
                                        </p:cTn>
                                        <p:tgtEl>
                                          <p:spTgt spid="6"/>
                                        </p:tgtEl>
                                        <p:attrNameLst>
                                          <p:attrName>style.visibility</p:attrName>
                                        </p:attrNameLst>
                                      </p:cBhvr>
                                      <p:to>
                                        <p:strVal val="visible"/>
                                      </p:to>
                                    </p:set>
                                  </p:childTnLst>
                                </p:cTn>
                              </p:par>
                            </p:childTnLst>
                          </p:cTn>
                        </p:par>
                        <p:par>
                          <p:cTn id="15" fill="hold">
                            <p:stCondLst>
                              <p:cond delay="6701"/>
                            </p:stCondLst>
                            <p:childTnLst>
                              <p:par>
                                <p:cTn id="16" presetID="1" presetClass="entr" presetSubtype="0" fill="hold" grpId="0" nodeType="afterEffect">
                                  <p:stCondLst>
                                    <p:cond delay="200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8565D630-7EDF-43E9-9DDB-C0FFD47CA186}"/>
              </a:ext>
            </a:extLst>
          </p:cNvPr>
          <p:cNvSpPr txBox="1"/>
          <p:nvPr/>
        </p:nvSpPr>
        <p:spPr>
          <a:xfrm>
            <a:off x="391886" y="270588"/>
            <a:ext cx="11000792" cy="630942"/>
          </a:xfrm>
          <a:prstGeom prst="rect">
            <a:avLst/>
          </a:prstGeom>
          <a:noFill/>
        </p:spPr>
        <p:txBody>
          <a:bodyPr wrap="square" rtlCol="0">
            <a:spAutoFit/>
          </a:bodyPr>
          <a:lstStyle/>
          <a:p>
            <a:r>
              <a:rPr lang="fr-FR" sz="3500" dirty="0"/>
              <a:t>Encadrement de la journée</a:t>
            </a:r>
          </a:p>
        </p:txBody>
      </p:sp>
      <p:sp>
        <p:nvSpPr>
          <p:cNvPr id="5" name="ZoneTexte 4">
            <a:extLst>
              <a:ext uri="{FF2B5EF4-FFF2-40B4-BE49-F238E27FC236}">
                <a16:creationId xmlns:a16="http://schemas.microsoft.com/office/drawing/2014/main" id="{7B37EAB8-F2BC-401D-B8A6-5BF623B84B8B}"/>
              </a:ext>
            </a:extLst>
          </p:cNvPr>
          <p:cNvSpPr txBox="1"/>
          <p:nvPr/>
        </p:nvSpPr>
        <p:spPr>
          <a:xfrm>
            <a:off x="457201" y="1287624"/>
            <a:ext cx="3564000" cy="630942"/>
          </a:xfrm>
          <a:prstGeom prst="rect">
            <a:avLst/>
          </a:prstGeom>
          <a:noFill/>
        </p:spPr>
        <p:txBody>
          <a:bodyPr wrap="square" rtlCol="0">
            <a:spAutoFit/>
          </a:bodyPr>
          <a:lstStyle/>
          <a:p>
            <a:pPr algn="ctr"/>
            <a:r>
              <a:rPr lang="fr-FR" sz="3500" dirty="0"/>
              <a:t>CP</a:t>
            </a:r>
          </a:p>
        </p:txBody>
      </p:sp>
      <p:sp>
        <p:nvSpPr>
          <p:cNvPr id="6" name="ZoneTexte 5">
            <a:extLst>
              <a:ext uri="{FF2B5EF4-FFF2-40B4-BE49-F238E27FC236}">
                <a16:creationId xmlns:a16="http://schemas.microsoft.com/office/drawing/2014/main" id="{ED6B838A-5C13-48BE-97BB-B3EBB5FBE748}"/>
              </a:ext>
            </a:extLst>
          </p:cNvPr>
          <p:cNvSpPr txBox="1"/>
          <p:nvPr/>
        </p:nvSpPr>
        <p:spPr>
          <a:xfrm>
            <a:off x="3993502" y="1278293"/>
            <a:ext cx="3564000" cy="630942"/>
          </a:xfrm>
          <a:prstGeom prst="rect">
            <a:avLst/>
          </a:prstGeom>
          <a:noFill/>
        </p:spPr>
        <p:txBody>
          <a:bodyPr wrap="square" rtlCol="0">
            <a:spAutoFit/>
          </a:bodyPr>
          <a:lstStyle/>
          <a:p>
            <a:pPr algn="ctr"/>
            <a:r>
              <a:rPr lang="fr-FR" sz="3500" dirty="0"/>
              <a:t>CM2</a:t>
            </a:r>
          </a:p>
        </p:txBody>
      </p:sp>
      <p:sp>
        <p:nvSpPr>
          <p:cNvPr id="7" name="ZoneTexte 6">
            <a:extLst>
              <a:ext uri="{FF2B5EF4-FFF2-40B4-BE49-F238E27FC236}">
                <a16:creationId xmlns:a16="http://schemas.microsoft.com/office/drawing/2014/main" id="{908965C3-B40E-498D-A48D-2AD19243A5B9}"/>
              </a:ext>
            </a:extLst>
          </p:cNvPr>
          <p:cNvSpPr txBox="1"/>
          <p:nvPr/>
        </p:nvSpPr>
        <p:spPr>
          <a:xfrm>
            <a:off x="4021201" y="2322892"/>
            <a:ext cx="3763345" cy="2400657"/>
          </a:xfrm>
          <a:prstGeom prst="rect">
            <a:avLst/>
          </a:prstGeom>
          <a:noFill/>
        </p:spPr>
        <p:txBody>
          <a:bodyPr wrap="square" rtlCol="0">
            <a:spAutoFit/>
          </a:bodyPr>
          <a:lstStyle/>
          <a:p>
            <a:r>
              <a:rPr lang="fr-FR" sz="3000" dirty="0"/>
              <a:t>22 élèves</a:t>
            </a:r>
          </a:p>
          <a:p>
            <a:endParaRPr lang="fr-FR" sz="3000" dirty="0"/>
          </a:p>
          <a:p>
            <a:r>
              <a:rPr lang="fr-FR" sz="3000" dirty="0"/>
              <a:t>1 enseignante</a:t>
            </a:r>
          </a:p>
          <a:p>
            <a:r>
              <a:rPr lang="fr-FR" sz="3000" dirty="0"/>
              <a:t>1 adulte dédiée</a:t>
            </a:r>
          </a:p>
          <a:p>
            <a:r>
              <a:rPr lang="fr-FR" sz="3000" dirty="0"/>
              <a:t>2 accompagnateurs</a:t>
            </a:r>
          </a:p>
        </p:txBody>
      </p:sp>
      <p:sp>
        <p:nvSpPr>
          <p:cNvPr id="8" name="ZoneTexte 7">
            <a:extLst>
              <a:ext uri="{FF2B5EF4-FFF2-40B4-BE49-F238E27FC236}">
                <a16:creationId xmlns:a16="http://schemas.microsoft.com/office/drawing/2014/main" id="{F3B5A33C-4D37-4A62-A9A4-46D4DB7D2477}"/>
              </a:ext>
            </a:extLst>
          </p:cNvPr>
          <p:cNvSpPr txBox="1"/>
          <p:nvPr/>
        </p:nvSpPr>
        <p:spPr>
          <a:xfrm>
            <a:off x="609599" y="2322892"/>
            <a:ext cx="3383903" cy="1938992"/>
          </a:xfrm>
          <a:prstGeom prst="rect">
            <a:avLst/>
          </a:prstGeom>
          <a:noFill/>
        </p:spPr>
        <p:txBody>
          <a:bodyPr wrap="square" rtlCol="0">
            <a:spAutoFit/>
          </a:bodyPr>
          <a:lstStyle/>
          <a:p>
            <a:r>
              <a:rPr lang="fr-FR" sz="3000" dirty="0"/>
              <a:t>22 élèves</a:t>
            </a:r>
          </a:p>
          <a:p>
            <a:endParaRPr lang="fr-FR" sz="3000" dirty="0"/>
          </a:p>
          <a:p>
            <a:r>
              <a:rPr lang="fr-FR" sz="3000" dirty="0"/>
              <a:t>1 enseignante</a:t>
            </a:r>
          </a:p>
          <a:p>
            <a:r>
              <a:rPr lang="fr-FR" sz="3000" dirty="0"/>
              <a:t>5 accompagnateurs</a:t>
            </a:r>
          </a:p>
        </p:txBody>
      </p:sp>
      <p:sp>
        <p:nvSpPr>
          <p:cNvPr id="9" name="ZoneTexte 8">
            <a:extLst>
              <a:ext uri="{FF2B5EF4-FFF2-40B4-BE49-F238E27FC236}">
                <a16:creationId xmlns:a16="http://schemas.microsoft.com/office/drawing/2014/main" id="{743E55B9-F895-4C47-BF80-92A4CBD1D148}"/>
              </a:ext>
            </a:extLst>
          </p:cNvPr>
          <p:cNvSpPr txBox="1"/>
          <p:nvPr/>
        </p:nvSpPr>
        <p:spPr>
          <a:xfrm>
            <a:off x="7784546" y="1315187"/>
            <a:ext cx="3564000" cy="630942"/>
          </a:xfrm>
          <a:prstGeom prst="rect">
            <a:avLst/>
          </a:prstGeom>
          <a:noFill/>
        </p:spPr>
        <p:txBody>
          <a:bodyPr wrap="square" rtlCol="0">
            <a:spAutoFit/>
          </a:bodyPr>
          <a:lstStyle/>
          <a:p>
            <a:pPr algn="ctr"/>
            <a:r>
              <a:rPr lang="fr-FR" sz="3500" dirty="0"/>
              <a:t>TOTAL</a:t>
            </a:r>
          </a:p>
        </p:txBody>
      </p:sp>
      <p:sp>
        <p:nvSpPr>
          <p:cNvPr id="10" name="ZoneTexte 9">
            <a:extLst>
              <a:ext uri="{FF2B5EF4-FFF2-40B4-BE49-F238E27FC236}">
                <a16:creationId xmlns:a16="http://schemas.microsoft.com/office/drawing/2014/main" id="{4AEE8715-1C22-4FF2-8C66-E213F38C4405}"/>
              </a:ext>
            </a:extLst>
          </p:cNvPr>
          <p:cNvSpPr txBox="1"/>
          <p:nvPr/>
        </p:nvSpPr>
        <p:spPr>
          <a:xfrm>
            <a:off x="7784546" y="2322892"/>
            <a:ext cx="3763345" cy="3323987"/>
          </a:xfrm>
          <a:prstGeom prst="rect">
            <a:avLst/>
          </a:prstGeom>
          <a:noFill/>
        </p:spPr>
        <p:txBody>
          <a:bodyPr wrap="square" rtlCol="0">
            <a:spAutoFit/>
          </a:bodyPr>
          <a:lstStyle/>
          <a:p>
            <a:r>
              <a:rPr lang="fr-FR" sz="3000" dirty="0"/>
              <a:t>44 élèves</a:t>
            </a:r>
          </a:p>
          <a:p>
            <a:endParaRPr lang="fr-FR" sz="3000" dirty="0"/>
          </a:p>
          <a:p>
            <a:r>
              <a:rPr lang="fr-FR" sz="3000" dirty="0"/>
              <a:t>2 enseignantes</a:t>
            </a:r>
          </a:p>
          <a:p>
            <a:r>
              <a:rPr lang="fr-FR" sz="3000" dirty="0"/>
              <a:t>1 adulte dédiée</a:t>
            </a:r>
          </a:p>
          <a:p>
            <a:r>
              <a:rPr lang="fr-FR" sz="3000" dirty="0"/>
              <a:t>7 accompagnateurs</a:t>
            </a:r>
          </a:p>
          <a:p>
            <a:endParaRPr lang="fr-FR" sz="3000" dirty="0"/>
          </a:p>
          <a:p>
            <a:pPr algn="ctr"/>
            <a:r>
              <a:rPr lang="fr-FR" sz="3000" dirty="0"/>
              <a:t>soit 10 adultes</a:t>
            </a:r>
          </a:p>
        </p:txBody>
      </p:sp>
    </p:spTree>
    <p:extLst>
      <p:ext uri="{BB962C8B-B14F-4D97-AF65-F5344CB8AC3E}">
        <p14:creationId xmlns:p14="http://schemas.microsoft.com/office/powerpoint/2010/main" val="24644730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B52DA814-9354-4738-8CE6-9884B74B829A}"/>
              </a:ext>
            </a:extLst>
          </p:cNvPr>
          <p:cNvSpPr txBox="1"/>
          <p:nvPr/>
        </p:nvSpPr>
        <p:spPr>
          <a:xfrm>
            <a:off x="391886" y="270588"/>
            <a:ext cx="11000792" cy="630942"/>
          </a:xfrm>
          <a:prstGeom prst="rect">
            <a:avLst/>
          </a:prstGeom>
          <a:noFill/>
        </p:spPr>
        <p:txBody>
          <a:bodyPr wrap="square" rtlCol="0">
            <a:spAutoFit/>
          </a:bodyPr>
          <a:lstStyle/>
          <a:p>
            <a:r>
              <a:rPr lang="fr-FR" sz="3500" dirty="0"/>
              <a:t>Budget de la journée</a:t>
            </a:r>
          </a:p>
        </p:txBody>
      </p:sp>
      <p:sp>
        <p:nvSpPr>
          <p:cNvPr id="5" name="ZoneTexte 4">
            <a:extLst>
              <a:ext uri="{FF2B5EF4-FFF2-40B4-BE49-F238E27FC236}">
                <a16:creationId xmlns:a16="http://schemas.microsoft.com/office/drawing/2014/main" id="{6B2D12EB-F24B-4EAD-856B-50BB17490035}"/>
              </a:ext>
            </a:extLst>
          </p:cNvPr>
          <p:cNvSpPr txBox="1"/>
          <p:nvPr/>
        </p:nvSpPr>
        <p:spPr>
          <a:xfrm>
            <a:off x="516294" y="1228751"/>
            <a:ext cx="4718179" cy="4247317"/>
          </a:xfrm>
          <a:prstGeom prst="rect">
            <a:avLst/>
          </a:prstGeom>
          <a:noFill/>
        </p:spPr>
        <p:txBody>
          <a:bodyPr wrap="square" rtlCol="0">
            <a:spAutoFit/>
          </a:bodyPr>
          <a:lstStyle/>
          <a:p>
            <a:r>
              <a:rPr lang="fr-FR" sz="3000" dirty="0"/>
              <a:t>Transport : </a:t>
            </a:r>
          </a:p>
          <a:p>
            <a:r>
              <a:rPr lang="fr-FR" sz="3000" dirty="0"/>
              <a:t>	- TGV	</a:t>
            </a:r>
          </a:p>
          <a:p>
            <a:r>
              <a:rPr lang="fr-FR" sz="3000" dirty="0"/>
              <a:t>	- Métro	à valider</a:t>
            </a:r>
          </a:p>
          <a:p>
            <a:endParaRPr lang="fr-FR" sz="3000" dirty="0"/>
          </a:p>
          <a:p>
            <a:r>
              <a:rPr lang="fr-FR" sz="3000" dirty="0"/>
              <a:t>Visites : </a:t>
            </a:r>
          </a:p>
          <a:p>
            <a:r>
              <a:rPr lang="fr-FR" sz="3000" dirty="0"/>
              <a:t>	- Tour Eiffel	</a:t>
            </a:r>
          </a:p>
          <a:p>
            <a:r>
              <a:rPr lang="fr-FR" sz="3000" dirty="0"/>
              <a:t>	- Musée</a:t>
            </a:r>
          </a:p>
          <a:p>
            <a:r>
              <a:rPr lang="fr-FR" sz="3000" dirty="0"/>
              <a:t>	- Croisière commentée</a:t>
            </a:r>
          </a:p>
          <a:p>
            <a:endParaRPr lang="fr-FR" sz="3000" dirty="0"/>
          </a:p>
        </p:txBody>
      </p:sp>
      <p:sp>
        <p:nvSpPr>
          <p:cNvPr id="6" name="ZoneTexte 5">
            <a:extLst>
              <a:ext uri="{FF2B5EF4-FFF2-40B4-BE49-F238E27FC236}">
                <a16:creationId xmlns:a16="http://schemas.microsoft.com/office/drawing/2014/main" id="{812D7D26-0853-4017-A67C-13E831FB3942}"/>
              </a:ext>
            </a:extLst>
          </p:cNvPr>
          <p:cNvSpPr txBox="1"/>
          <p:nvPr/>
        </p:nvSpPr>
        <p:spPr>
          <a:xfrm>
            <a:off x="5234473" y="1228751"/>
            <a:ext cx="1884784" cy="4247317"/>
          </a:xfrm>
          <a:prstGeom prst="rect">
            <a:avLst/>
          </a:prstGeom>
          <a:noFill/>
        </p:spPr>
        <p:txBody>
          <a:bodyPr wrap="square" rtlCol="0">
            <a:spAutoFit/>
          </a:bodyPr>
          <a:lstStyle/>
          <a:p>
            <a:endParaRPr lang="fr-FR" sz="3000" dirty="0"/>
          </a:p>
          <a:p>
            <a:pPr algn="r"/>
            <a:r>
              <a:rPr lang="fr-FR" sz="3000" dirty="0"/>
              <a:t>1 946,20 €</a:t>
            </a:r>
          </a:p>
          <a:p>
            <a:pPr algn="r"/>
            <a:r>
              <a:rPr lang="fr-FR" sz="3000" dirty="0"/>
              <a:t>60,80 €</a:t>
            </a:r>
          </a:p>
          <a:p>
            <a:pPr algn="r"/>
            <a:endParaRPr lang="fr-FR" sz="3000" dirty="0"/>
          </a:p>
          <a:p>
            <a:pPr algn="r"/>
            <a:r>
              <a:rPr lang="fr-FR" sz="3000" dirty="0"/>
              <a:t> </a:t>
            </a:r>
          </a:p>
          <a:p>
            <a:pPr algn="r"/>
            <a:r>
              <a:rPr lang="fr-FR" sz="3000" dirty="0"/>
              <a:t>435,50 €</a:t>
            </a:r>
          </a:p>
          <a:p>
            <a:pPr algn="r"/>
            <a:r>
              <a:rPr lang="fr-FR" sz="3000" dirty="0"/>
              <a:t>140,00 €</a:t>
            </a:r>
          </a:p>
          <a:p>
            <a:pPr algn="r"/>
            <a:r>
              <a:rPr lang="fr-FR" sz="3000" u="sng" dirty="0"/>
              <a:t>411,80 €</a:t>
            </a:r>
          </a:p>
          <a:p>
            <a:pPr algn="r"/>
            <a:r>
              <a:rPr lang="fr-FR" sz="3000" dirty="0"/>
              <a:t>2 994,30 €</a:t>
            </a:r>
          </a:p>
        </p:txBody>
      </p:sp>
      <p:sp>
        <p:nvSpPr>
          <p:cNvPr id="8" name="ZoneTexte 7">
            <a:extLst>
              <a:ext uri="{FF2B5EF4-FFF2-40B4-BE49-F238E27FC236}">
                <a16:creationId xmlns:a16="http://schemas.microsoft.com/office/drawing/2014/main" id="{19751830-0115-4427-88A6-70F5A6A3E611}"/>
              </a:ext>
            </a:extLst>
          </p:cNvPr>
          <p:cNvSpPr txBox="1"/>
          <p:nvPr/>
        </p:nvSpPr>
        <p:spPr>
          <a:xfrm>
            <a:off x="8714791" y="1228751"/>
            <a:ext cx="2929812" cy="4708981"/>
          </a:xfrm>
          <a:prstGeom prst="rect">
            <a:avLst/>
          </a:prstGeom>
          <a:noFill/>
        </p:spPr>
        <p:txBody>
          <a:bodyPr wrap="square" rtlCol="0">
            <a:spAutoFit/>
          </a:bodyPr>
          <a:lstStyle/>
          <a:p>
            <a:endParaRPr lang="fr-FR" sz="3000" dirty="0"/>
          </a:p>
          <a:p>
            <a:r>
              <a:rPr lang="fr-FR" sz="3000" dirty="0"/>
              <a:t>Soit un coût total par élève de 70 €</a:t>
            </a:r>
          </a:p>
          <a:p>
            <a:endParaRPr lang="fr-FR" sz="3000" dirty="0"/>
          </a:p>
          <a:p>
            <a:r>
              <a:rPr lang="fr-FR" sz="3000" dirty="0"/>
              <a:t>Participation coopérative par élève de 20 €</a:t>
            </a:r>
          </a:p>
          <a:p>
            <a:endParaRPr lang="fr-FR" sz="3000" dirty="0"/>
          </a:p>
          <a:p>
            <a:r>
              <a:rPr lang="fr-FR" sz="3000" dirty="0"/>
              <a:t>Reste à charge par enfant 50 €</a:t>
            </a:r>
          </a:p>
        </p:txBody>
      </p:sp>
    </p:spTree>
    <p:extLst>
      <p:ext uri="{BB962C8B-B14F-4D97-AF65-F5344CB8AC3E}">
        <p14:creationId xmlns:p14="http://schemas.microsoft.com/office/powerpoint/2010/main" val="21693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FF0F767-6423-42EB-B058-BEBF35CC8870}"/>
              </a:ext>
            </a:extLst>
          </p:cNvPr>
          <p:cNvSpPr/>
          <p:nvPr/>
        </p:nvSpPr>
        <p:spPr>
          <a:xfrm rot="16200000">
            <a:off x="2491980" y="0"/>
            <a:ext cx="7208040" cy="7200000"/>
          </a:xfrm>
          <a:prstGeom prst="rect">
            <a:avLst/>
          </a:prstGeom>
          <a:noFill/>
        </p:spPr>
        <p:txBody>
          <a:bodyPr wrap="none" lIns="0" tIns="0" rIns="0" bIns="0">
            <a:prstTxWarp prst="textCirclePour">
              <a:avLst/>
            </a:prstTxWarp>
            <a:spAutoFit/>
          </a:bodyPr>
          <a:lstStyle/>
          <a:p>
            <a:pPr algn="ctr"/>
            <a:r>
              <a:rPr lang="fr-FR"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Voyage autour du monde…</a:t>
            </a:r>
          </a:p>
        </p:txBody>
      </p:sp>
      <p:pic>
        <p:nvPicPr>
          <p:cNvPr id="9" name="Image 8">
            <a:extLst>
              <a:ext uri="{FF2B5EF4-FFF2-40B4-BE49-F238E27FC236}">
                <a16:creationId xmlns:a16="http://schemas.microsoft.com/office/drawing/2014/main" id="{76044155-DCFD-494F-9D00-FB99FA9A06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9943" y="1488899"/>
            <a:ext cx="4312114" cy="4193794"/>
          </a:xfrm>
          <a:prstGeom prst="rect">
            <a:avLst/>
          </a:prstGeom>
        </p:spPr>
      </p:pic>
      <p:sp>
        <p:nvSpPr>
          <p:cNvPr id="16" name="Rectangle 15">
            <a:extLst>
              <a:ext uri="{FF2B5EF4-FFF2-40B4-BE49-F238E27FC236}">
                <a16:creationId xmlns:a16="http://schemas.microsoft.com/office/drawing/2014/main" id="{DCCBD271-492F-4F32-97DC-E86FFE119F41}"/>
              </a:ext>
            </a:extLst>
          </p:cNvPr>
          <p:cNvSpPr/>
          <p:nvPr/>
        </p:nvSpPr>
        <p:spPr>
          <a:xfrm rot="20424245" flipH="1">
            <a:off x="4968515" y="5963018"/>
            <a:ext cx="503853" cy="195943"/>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6F69BBA9-835C-4B19-AE14-39EE4D2FDB00}"/>
              </a:ext>
            </a:extLst>
          </p:cNvPr>
          <p:cNvSpPr/>
          <p:nvPr/>
        </p:nvSpPr>
        <p:spPr>
          <a:xfrm rot="9511661" flipV="1">
            <a:off x="4105413" y="5943438"/>
            <a:ext cx="503853" cy="195943"/>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2BB8D839-BA80-45F1-B246-DFB5FF1F8C5D}"/>
              </a:ext>
            </a:extLst>
          </p:cNvPr>
          <p:cNvSpPr/>
          <p:nvPr/>
        </p:nvSpPr>
        <p:spPr>
          <a:xfrm rot="271089" flipH="1">
            <a:off x="3349515" y="5845467"/>
            <a:ext cx="503853" cy="195943"/>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a:extLst>
              <a:ext uri="{FF2B5EF4-FFF2-40B4-BE49-F238E27FC236}">
                <a16:creationId xmlns:a16="http://schemas.microsoft.com/office/drawing/2014/main" id="{C04E8559-A356-43B1-8005-9DB298AB7572}"/>
              </a:ext>
            </a:extLst>
          </p:cNvPr>
          <p:cNvSpPr/>
          <p:nvPr/>
        </p:nvSpPr>
        <p:spPr>
          <a:xfrm rot="931904" flipH="1">
            <a:off x="2621549" y="5562608"/>
            <a:ext cx="503853" cy="195943"/>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a:extLst>
              <a:ext uri="{FF2B5EF4-FFF2-40B4-BE49-F238E27FC236}">
                <a16:creationId xmlns:a16="http://schemas.microsoft.com/office/drawing/2014/main" id="{331C3740-37A5-4642-B5FD-2724636D781E}"/>
              </a:ext>
            </a:extLst>
          </p:cNvPr>
          <p:cNvSpPr/>
          <p:nvPr/>
        </p:nvSpPr>
        <p:spPr>
          <a:xfrm rot="1304475" flipH="1">
            <a:off x="2012210" y="5126257"/>
            <a:ext cx="503853" cy="195943"/>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a:extLst>
              <a:ext uri="{FF2B5EF4-FFF2-40B4-BE49-F238E27FC236}">
                <a16:creationId xmlns:a16="http://schemas.microsoft.com/office/drawing/2014/main" id="{287A3004-2BD7-4DCF-AB54-4134F7EA9FCD}"/>
              </a:ext>
            </a:extLst>
          </p:cNvPr>
          <p:cNvSpPr/>
          <p:nvPr/>
        </p:nvSpPr>
        <p:spPr>
          <a:xfrm rot="2122198" flipH="1">
            <a:off x="1465947" y="4597024"/>
            <a:ext cx="503853" cy="195943"/>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312A4B58-E393-4BE2-AAFA-88F29AEF8E67}"/>
              </a:ext>
            </a:extLst>
          </p:cNvPr>
          <p:cNvSpPr/>
          <p:nvPr/>
        </p:nvSpPr>
        <p:spPr>
          <a:xfrm rot="12858719" flipV="1">
            <a:off x="1014540" y="3934617"/>
            <a:ext cx="503853" cy="195943"/>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a:extLst>
              <a:ext uri="{FF2B5EF4-FFF2-40B4-BE49-F238E27FC236}">
                <a16:creationId xmlns:a16="http://schemas.microsoft.com/office/drawing/2014/main" id="{151D765D-0CDA-4D74-8A9D-463052403067}"/>
              </a:ext>
            </a:extLst>
          </p:cNvPr>
          <p:cNvSpPr/>
          <p:nvPr/>
        </p:nvSpPr>
        <p:spPr>
          <a:xfrm rot="14041796" flipV="1">
            <a:off x="713335" y="3217560"/>
            <a:ext cx="503853" cy="195943"/>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a:extLst>
              <a:ext uri="{FF2B5EF4-FFF2-40B4-BE49-F238E27FC236}">
                <a16:creationId xmlns:a16="http://schemas.microsoft.com/office/drawing/2014/main" id="{011DB54E-14B0-405B-B0AD-7E33BDF02F23}"/>
              </a:ext>
            </a:extLst>
          </p:cNvPr>
          <p:cNvSpPr/>
          <p:nvPr/>
        </p:nvSpPr>
        <p:spPr>
          <a:xfrm rot="18647969">
            <a:off x="740533" y="2397442"/>
            <a:ext cx="503853" cy="195943"/>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13F63C1B-352A-488D-8352-F373D6C4BCE4}"/>
              </a:ext>
            </a:extLst>
          </p:cNvPr>
          <p:cNvSpPr/>
          <p:nvPr/>
        </p:nvSpPr>
        <p:spPr>
          <a:xfrm rot="19666204">
            <a:off x="1097021" y="1690279"/>
            <a:ext cx="503853" cy="195943"/>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88AEFF7F-DF3F-41B2-A1B1-7D9EE50C8BE8}"/>
              </a:ext>
            </a:extLst>
          </p:cNvPr>
          <p:cNvSpPr/>
          <p:nvPr/>
        </p:nvSpPr>
        <p:spPr>
          <a:xfrm rot="19875562">
            <a:off x="1635621" y="1048038"/>
            <a:ext cx="503853" cy="195943"/>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B0F877CB-9324-4905-A7E9-792DFD0B5C6E}"/>
              </a:ext>
            </a:extLst>
          </p:cNvPr>
          <p:cNvSpPr/>
          <p:nvPr/>
        </p:nvSpPr>
        <p:spPr>
          <a:xfrm rot="20932131">
            <a:off x="2267786" y="602772"/>
            <a:ext cx="503853" cy="195943"/>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9EB7D60D-BE33-4094-9BB5-4141D3F6B139}"/>
              </a:ext>
            </a:extLst>
          </p:cNvPr>
          <p:cNvSpPr/>
          <p:nvPr/>
        </p:nvSpPr>
        <p:spPr>
          <a:xfrm rot="174157">
            <a:off x="2939525" y="329881"/>
            <a:ext cx="503853" cy="195943"/>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683299B8-330A-4271-8898-A5F5FE9A3EB8}"/>
              </a:ext>
            </a:extLst>
          </p:cNvPr>
          <p:cNvSpPr/>
          <p:nvPr/>
        </p:nvSpPr>
        <p:spPr>
          <a:xfrm rot="216714">
            <a:off x="3696186" y="165818"/>
            <a:ext cx="503853" cy="195943"/>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CF553D84-952B-48D7-923A-D05A91AE7F35}"/>
              </a:ext>
            </a:extLst>
          </p:cNvPr>
          <p:cNvSpPr/>
          <p:nvPr/>
        </p:nvSpPr>
        <p:spPr>
          <a:xfrm rot="432122">
            <a:off x="4422773" y="165818"/>
            <a:ext cx="503853" cy="195943"/>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766EF8F9-008B-47E7-907C-4F02CDAF8B02}"/>
              </a:ext>
            </a:extLst>
          </p:cNvPr>
          <p:cNvSpPr/>
          <p:nvPr/>
        </p:nvSpPr>
        <p:spPr>
          <a:xfrm rot="432122">
            <a:off x="5180352" y="269275"/>
            <a:ext cx="503853" cy="195943"/>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6B91A7D8-05DC-4989-B512-CDC1B0151D49}"/>
              </a:ext>
            </a:extLst>
          </p:cNvPr>
          <p:cNvSpPr/>
          <p:nvPr/>
        </p:nvSpPr>
        <p:spPr>
          <a:xfrm rot="432122">
            <a:off x="5917234" y="386903"/>
            <a:ext cx="503853" cy="195943"/>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FCA27937-B14A-42F4-BAC6-9B1D719DE831}"/>
              </a:ext>
            </a:extLst>
          </p:cNvPr>
          <p:cNvSpPr/>
          <p:nvPr/>
        </p:nvSpPr>
        <p:spPr>
          <a:xfrm rot="432122">
            <a:off x="6668129" y="473989"/>
            <a:ext cx="503853" cy="195943"/>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BE5F0B6B-753A-473D-A323-94958AB9F02E}"/>
              </a:ext>
            </a:extLst>
          </p:cNvPr>
          <p:cNvSpPr/>
          <p:nvPr/>
        </p:nvSpPr>
        <p:spPr>
          <a:xfrm rot="432122">
            <a:off x="7390146" y="579225"/>
            <a:ext cx="503853" cy="195943"/>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9098FBDC-D31B-4225-BCA0-C063AE13107F}"/>
              </a:ext>
            </a:extLst>
          </p:cNvPr>
          <p:cNvSpPr/>
          <p:nvPr/>
        </p:nvSpPr>
        <p:spPr>
          <a:xfrm rot="432122">
            <a:off x="8108441" y="678703"/>
            <a:ext cx="503853" cy="195943"/>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50A9028E-A407-4082-A621-5DF341968B2B}"/>
              </a:ext>
            </a:extLst>
          </p:cNvPr>
          <p:cNvSpPr/>
          <p:nvPr/>
        </p:nvSpPr>
        <p:spPr>
          <a:xfrm rot="432122">
            <a:off x="8858100" y="807486"/>
            <a:ext cx="503853" cy="195943"/>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Rectangle 36">
            <a:extLst>
              <a:ext uri="{FF2B5EF4-FFF2-40B4-BE49-F238E27FC236}">
                <a16:creationId xmlns:a16="http://schemas.microsoft.com/office/drawing/2014/main" id="{B4F8C48F-37A3-46A0-AED9-2CB2E688F23C}"/>
              </a:ext>
            </a:extLst>
          </p:cNvPr>
          <p:cNvSpPr/>
          <p:nvPr/>
        </p:nvSpPr>
        <p:spPr>
          <a:xfrm rot="432122">
            <a:off x="9531310" y="877025"/>
            <a:ext cx="503853" cy="195943"/>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a:extLst>
              <a:ext uri="{FF2B5EF4-FFF2-40B4-BE49-F238E27FC236}">
                <a16:creationId xmlns:a16="http://schemas.microsoft.com/office/drawing/2014/main" id="{4CEC812C-6E61-4076-93F1-52EC574FEB76}"/>
              </a:ext>
            </a:extLst>
          </p:cNvPr>
          <p:cNvSpPr/>
          <p:nvPr/>
        </p:nvSpPr>
        <p:spPr>
          <a:xfrm rot="432122">
            <a:off x="10172820" y="951490"/>
            <a:ext cx="503853" cy="195943"/>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a:extLst>
              <a:ext uri="{FF2B5EF4-FFF2-40B4-BE49-F238E27FC236}">
                <a16:creationId xmlns:a16="http://schemas.microsoft.com/office/drawing/2014/main" id="{0023343A-A5F1-4EDF-A9BD-59811BE94AD0}"/>
              </a:ext>
            </a:extLst>
          </p:cNvPr>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693971" y="451495"/>
            <a:ext cx="1448294" cy="726749"/>
          </a:xfrm>
          <a:prstGeom prst="rect">
            <a:avLst/>
          </a:prstGeom>
        </p:spPr>
      </p:pic>
    </p:spTree>
    <p:extLst>
      <p:ext uri="{BB962C8B-B14F-4D97-AF65-F5344CB8AC3E}">
        <p14:creationId xmlns:p14="http://schemas.microsoft.com/office/powerpoint/2010/main" val="3323216093"/>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iterate type="lt">
                                    <p:tmAbs val="300"/>
                                  </p:iterate>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par>
                          <p:cTn id="7" fill="hold">
                            <p:stCondLst>
                              <p:cond delay="5701"/>
                            </p:stCondLst>
                            <p:childTnLst>
                              <p:par>
                                <p:cTn id="8" presetID="1" presetClass="entr" presetSubtype="0" fill="hold" grpId="0" nodeType="afterEffect">
                                  <p:stCondLst>
                                    <p:cond delay="500"/>
                                  </p:stCondLst>
                                  <p:childTnLst>
                                    <p:set>
                                      <p:cBhvr>
                                        <p:cTn id="9" dur="1" fill="hold">
                                          <p:stCondLst>
                                            <p:cond delay="0"/>
                                          </p:stCondLst>
                                        </p:cTn>
                                        <p:tgtEl>
                                          <p:spTgt spid="16"/>
                                        </p:tgtEl>
                                        <p:attrNameLst>
                                          <p:attrName>style.visibility</p:attrName>
                                        </p:attrNameLst>
                                      </p:cBhvr>
                                      <p:to>
                                        <p:strVal val="visible"/>
                                      </p:to>
                                    </p:set>
                                  </p:childTnLst>
                                </p:cTn>
                              </p:par>
                            </p:childTnLst>
                          </p:cTn>
                        </p:par>
                        <p:par>
                          <p:cTn id="10" fill="hold">
                            <p:stCondLst>
                              <p:cond delay="6201"/>
                            </p:stCondLst>
                            <p:childTnLst>
                              <p:par>
                                <p:cTn id="11" presetID="1" presetClass="entr" presetSubtype="0" fill="hold" grpId="0" nodeType="afterEffect">
                                  <p:stCondLst>
                                    <p:cond delay="500"/>
                                  </p:stCondLst>
                                  <p:childTnLst>
                                    <p:set>
                                      <p:cBhvr>
                                        <p:cTn id="12" dur="1" fill="hold">
                                          <p:stCondLst>
                                            <p:cond delay="0"/>
                                          </p:stCondLst>
                                        </p:cTn>
                                        <p:tgtEl>
                                          <p:spTgt spid="17"/>
                                        </p:tgtEl>
                                        <p:attrNameLst>
                                          <p:attrName>style.visibility</p:attrName>
                                        </p:attrNameLst>
                                      </p:cBhvr>
                                      <p:to>
                                        <p:strVal val="visible"/>
                                      </p:to>
                                    </p:set>
                                  </p:childTnLst>
                                </p:cTn>
                              </p:par>
                            </p:childTnLst>
                          </p:cTn>
                        </p:par>
                        <p:par>
                          <p:cTn id="13" fill="hold">
                            <p:stCondLst>
                              <p:cond delay="6701"/>
                            </p:stCondLst>
                            <p:childTnLst>
                              <p:par>
                                <p:cTn id="14" presetID="1" presetClass="entr" presetSubtype="0" fill="hold" grpId="0" nodeType="afterEffect">
                                  <p:stCondLst>
                                    <p:cond delay="500"/>
                                  </p:stCondLst>
                                  <p:childTnLst>
                                    <p:set>
                                      <p:cBhvr>
                                        <p:cTn id="15" dur="1" fill="hold">
                                          <p:stCondLst>
                                            <p:cond delay="0"/>
                                          </p:stCondLst>
                                        </p:cTn>
                                        <p:tgtEl>
                                          <p:spTgt spid="18"/>
                                        </p:tgtEl>
                                        <p:attrNameLst>
                                          <p:attrName>style.visibility</p:attrName>
                                        </p:attrNameLst>
                                      </p:cBhvr>
                                      <p:to>
                                        <p:strVal val="visible"/>
                                      </p:to>
                                    </p:set>
                                  </p:childTnLst>
                                </p:cTn>
                              </p:par>
                            </p:childTnLst>
                          </p:cTn>
                        </p:par>
                        <p:par>
                          <p:cTn id="16" fill="hold">
                            <p:stCondLst>
                              <p:cond delay="7201"/>
                            </p:stCondLst>
                            <p:childTnLst>
                              <p:par>
                                <p:cTn id="17" presetID="1" presetClass="entr" presetSubtype="0" fill="hold" grpId="0" nodeType="afterEffect">
                                  <p:stCondLst>
                                    <p:cond delay="600"/>
                                  </p:stCondLst>
                                  <p:childTnLst>
                                    <p:set>
                                      <p:cBhvr>
                                        <p:cTn id="18" dur="1" fill="hold">
                                          <p:stCondLst>
                                            <p:cond delay="0"/>
                                          </p:stCondLst>
                                        </p:cTn>
                                        <p:tgtEl>
                                          <p:spTgt spid="19"/>
                                        </p:tgtEl>
                                        <p:attrNameLst>
                                          <p:attrName>style.visibility</p:attrName>
                                        </p:attrNameLst>
                                      </p:cBhvr>
                                      <p:to>
                                        <p:strVal val="visible"/>
                                      </p:to>
                                    </p:set>
                                  </p:childTnLst>
                                </p:cTn>
                              </p:par>
                            </p:childTnLst>
                          </p:cTn>
                        </p:par>
                        <p:par>
                          <p:cTn id="19" fill="hold">
                            <p:stCondLst>
                              <p:cond delay="7801"/>
                            </p:stCondLst>
                            <p:childTnLst>
                              <p:par>
                                <p:cTn id="20" presetID="1" presetClass="entr" presetSubtype="0" fill="hold" grpId="0" nodeType="afterEffect">
                                  <p:stCondLst>
                                    <p:cond delay="500"/>
                                  </p:stCondLst>
                                  <p:childTnLst>
                                    <p:set>
                                      <p:cBhvr>
                                        <p:cTn id="21" dur="1" fill="hold">
                                          <p:stCondLst>
                                            <p:cond delay="0"/>
                                          </p:stCondLst>
                                        </p:cTn>
                                        <p:tgtEl>
                                          <p:spTgt spid="20"/>
                                        </p:tgtEl>
                                        <p:attrNameLst>
                                          <p:attrName>style.visibility</p:attrName>
                                        </p:attrNameLst>
                                      </p:cBhvr>
                                      <p:to>
                                        <p:strVal val="visible"/>
                                      </p:to>
                                    </p:set>
                                  </p:childTnLst>
                                </p:cTn>
                              </p:par>
                            </p:childTnLst>
                          </p:cTn>
                        </p:par>
                        <p:par>
                          <p:cTn id="22" fill="hold">
                            <p:stCondLst>
                              <p:cond delay="8301"/>
                            </p:stCondLst>
                            <p:childTnLst>
                              <p:par>
                                <p:cTn id="23" presetID="1" presetClass="entr" presetSubtype="0" fill="hold" grpId="0" nodeType="afterEffect">
                                  <p:stCondLst>
                                    <p:cond delay="500"/>
                                  </p:stCondLst>
                                  <p:childTnLst>
                                    <p:set>
                                      <p:cBhvr>
                                        <p:cTn id="24" dur="1" fill="hold">
                                          <p:stCondLst>
                                            <p:cond delay="0"/>
                                          </p:stCondLst>
                                        </p:cTn>
                                        <p:tgtEl>
                                          <p:spTgt spid="21"/>
                                        </p:tgtEl>
                                        <p:attrNameLst>
                                          <p:attrName>style.visibility</p:attrName>
                                        </p:attrNameLst>
                                      </p:cBhvr>
                                      <p:to>
                                        <p:strVal val="visible"/>
                                      </p:to>
                                    </p:set>
                                  </p:childTnLst>
                                </p:cTn>
                              </p:par>
                            </p:childTnLst>
                          </p:cTn>
                        </p:par>
                        <p:par>
                          <p:cTn id="25" fill="hold">
                            <p:stCondLst>
                              <p:cond delay="8801"/>
                            </p:stCondLst>
                            <p:childTnLst>
                              <p:par>
                                <p:cTn id="26" presetID="1" presetClass="entr" presetSubtype="0" fill="hold" grpId="0" nodeType="afterEffect">
                                  <p:stCondLst>
                                    <p:cond delay="500"/>
                                  </p:stCondLst>
                                  <p:childTnLst>
                                    <p:set>
                                      <p:cBhvr>
                                        <p:cTn id="27" dur="1" fill="hold">
                                          <p:stCondLst>
                                            <p:cond delay="0"/>
                                          </p:stCondLst>
                                        </p:cTn>
                                        <p:tgtEl>
                                          <p:spTgt spid="22"/>
                                        </p:tgtEl>
                                        <p:attrNameLst>
                                          <p:attrName>style.visibility</p:attrName>
                                        </p:attrNameLst>
                                      </p:cBhvr>
                                      <p:to>
                                        <p:strVal val="visible"/>
                                      </p:to>
                                    </p:set>
                                  </p:childTnLst>
                                </p:cTn>
                              </p:par>
                            </p:childTnLst>
                          </p:cTn>
                        </p:par>
                        <p:par>
                          <p:cTn id="28" fill="hold">
                            <p:stCondLst>
                              <p:cond delay="9301"/>
                            </p:stCondLst>
                            <p:childTnLst>
                              <p:par>
                                <p:cTn id="29" presetID="1" presetClass="entr" presetSubtype="0" fill="hold" grpId="0" nodeType="afterEffect">
                                  <p:stCondLst>
                                    <p:cond delay="500"/>
                                  </p:stCondLst>
                                  <p:childTnLst>
                                    <p:set>
                                      <p:cBhvr>
                                        <p:cTn id="30" dur="1" fill="hold">
                                          <p:stCondLst>
                                            <p:cond delay="0"/>
                                          </p:stCondLst>
                                        </p:cTn>
                                        <p:tgtEl>
                                          <p:spTgt spid="23"/>
                                        </p:tgtEl>
                                        <p:attrNameLst>
                                          <p:attrName>style.visibility</p:attrName>
                                        </p:attrNameLst>
                                      </p:cBhvr>
                                      <p:to>
                                        <p:strVal val="visible"/>
                                      </p:to>
                                    </p:set>
                                  </p:childTnLst>
                                </p:cTn>
                              </p:par>
                            </p:childTnLst>
                          </p:cTn>
                        </p:par>
                        <p:par>
                          <p:cTn id="31" fill="hold">
                            <p:stCondLst>
                              <p:cond delay="9801"/>
                            </p:stCondLst>
                            <p:childTnLst>
                              <p:par>
                                <p:cTn id="32" presetID="1" presetClass="entr" presetSubtype="0" fill="hold" grpId="0" nodeType="afterEffect">
                                  <p:stCondLst>
                                    <p:cond delay="500"/>
                                  </p:stCondLst>
                                  <p:childTnLst>
                                    <p:set>
                                      <p:cBhvr>
                                        <p:cTn id="33" dur="1" fill="hold">
                                          <p:stCondLst>
                                            <p:cond delay="0"/>
                                          </p:stCondLst>
                                        </p:cTn>
                                        <p:tgtEl>
                                          <p:spTgt spid="24"/>
                                        </p:tgtEl>
                                        <p:attrNameLst>
                                          <p:attrName>style.visibility</p:attrName>
                                        </p:attrNameLst>
                                      </p:cBhvr>
                                      <p:to>
                                        <p:strVal val="visible"/>
                                      </p:to>
                                    </p:set>
                                  </p:childTnLst>
                                </p:cTn>
                              </p:par>
                            </p:childTnLst>
                          </p:cTn>
                        </p:par>
                        <p:par>
                          <p:cTn id="34" fill="hold">
                            <p:stCondLst>
                              <p:cond delay="10301"/>
                            </p:stCondLst>
                            <p:childTnLst>
                              <p:par>
                                <p:cTn id="35" presetID="1" presetClass="entr" presetSubtype="0" fill="hold" grpId="0" nodeType="afterEffect">
                                  <p:stCondLst>
                                    <p:cond delay="500"/>
                                  </p:stCondLst>
                                  <p:childTnLst>
                                    <p:set>
                                      <p:cBhvr>
                                        <p:cTn id="36" dur="1" fill="hold">
                                          <p:stCondLst>
                                            <p:cond delay="0"/>
                                          </p:stCondLst>
                                        </p:cTn>
                                        <p:tgtEl>
                                          <p:spTgt spid="25"/>
                                        </p:tgtEl>
                                        <p:attrNameLst>
                                          <p:attrName>style.visibility</p:attrName>
                                        </p:attrNameLst>
                                      </p:cBhvr>
                                      <p:to>
                                        <p:strVal val="visible"/>
                                      </p:to>
                                    </p:set>
                                  </p:childTnLst>
                                </p:cTn>
                              </p:par>
                            </p:childTnLst>
                          </p:cTn>
                        </p:par>
                        <p:par>
                          <p:cTn id="37" fill="hold">
                            <p:stCondLst>
                              <p:cond delay="10801"/>
                            </p:stCondLst>
                            <p:childTnLst>
                              <p:par>
                                <p:cTn id="38" presetID="1" presetClass="entr" presetSubtype="0" fill="hold" grpId="0" nodeType="afterEffect">
                                  <p:stCondLst>
                                    <p:cond delay="500"/>
                                  </p:stCondLst>
                                  <p:childTnLst>
                                    <p:set>
                                      <p:cBhvr>
                                        <p:cTn id="39" dur="1" fill="hold">
                                          <p:stCondLst>
                                            <p:cond delay="0"/>
                                          </p:stCondLst>
                                        </p:cTn>
                                        <p:tgtEl>
                                          <p:spTgt spid="26"/>
                                        </p:tgtEl>
                                        <p:attrNameLst>
                                          <p:attrName>style.visibility</p:attrName>
                                        </p:attrNameLst>
                                      </p:cBhvr>
                                      <p:to>
                                        <p:strVal val="visible"/>
                                      </p:to>
                                    </p:set>
                                  </p:childTnLst>
                                </p:cTn>
                              </p:par>
                            </p:childTnLst>
                          </p:cTn>
                        </p:par>
                        <p:par>
                          <p:cTn id="40" fill="hold">
                            <p:stCondLst>
                              <p:cond delay="11301"/>
                            </p:stCondLst>
                            <p:childTnLst>
                              <p:par>
                                <p:cTn id="41" presetID="1" presetClass="entr" presetSubtype="0" fill="hold" grpId="0" nodeType="afterEffect">
                                  <p:stCondLst>
                                    <p:cond delay="500"/>
                                  </p:stCondLst>
                                  <p:childTnLst>
                                    <p:set>
                                      <p:cBhvr>
                                        <p:cTn id="42" dur="1" fill="hold">
                                          <p:stCondLst>
                                            <p:cond delay="0"/>
                                          </p:stCondLst>
                                        </p:cTn>
                                        <p:tgtEl>
                                          <p:spTgt spid="27"/>
                                        </p:tgtEl>
                                        <p:attrNameLst>
                                          <p:attrName>style.visibility</p:attrName>
                                        </p:attrNameLst>
                                      </p:cBhvr>
                                      <p:to>
                                        <p:strVal val="visible"/>
                                      </p:to>
                                    </p:set>
                                  </p:childTnLst>
                                </p:cTn>
                              </p:par>
                            </p:childTnLst>
                          </p:cTn>
                        </p:par>
                        <p:par>
                          <p:cTn id="43" fill="hold">
                            <p:stCondLst>
                              <p:cond delay="11801"/>
                            </p:stCondLst>
                            <p:childTnLst>
                              <p:par>
                                <p:cTn id="44" presetID="1" presetClass="entr" presetSubtype="0" fill="hold" grpId="0" nodeType="afterEffect">
                                  <p:stCondLst>
                                    <p:cond delay="500"/>
                                  </p:stCondLst>
                                  <p:childTnLst>
                                    <p:set>
                                      <p:cBhvr>
                                        <p:cTn id="45" dur="1" fill="hold">
                                          <p:stCondLst>
                                            <p:cond delay="0"/>
                                          </p:stCondLst>
                                        </p:cTn>
                                        <p:tgtEl>
                                          <p:spTgt spid="28"/>
                                        </p:tgtEl>
                                        <p:attrNameLst>
                                          <p:attrName>style.visibility</p:attrName>
                                        </p:attrNameLst>
                                      </p:cBhvr>
                                      <p:to>
                                        <p:strVal val="visible"/>
                                      </p:to>
                                    </p:set>
                                  </p:childTnLst>
                                </p:cTn>
                              </p:par>
                            </p:childTnLst>
                          </p:cTn>
                        </p:par>
                        <p:par>
                          <p:cTn id="46" fill="hold">
                            <p:stCondLst>
                              <p:cond delay="12301"/>
                            </p:stCondLst>
                            <p:childTnLst>
                              <p:par>
                                <p:cTn id="47" presetID="1" presetClass="entr" presetSubtype="0" fill="hold" grpId="0" nodeType="afterEffect">
                                  <p:stCondLst>
                                    <p:cond delay="500"/>
                                  </p:stCondLst>
                                  <p:childTnLst>
                                    <p:set>
                                      <p:cBhvr>
                                        <p:cTn id="48" dur="1" fill="hold">
                                          <p:stCondLst>
                                            <p:cond delay="0"/>
                                          </p:stCondLst>
                                        </p:cTn>
                                        <p:tgtEl>
                                          <p:spTgt spid="29"/>
                                        </p:tgtEl>
                                        <p:attrNameLst>
                                          <p:attrName>style.visibility</p:attrName>
                                        </p:attrNameLst>
                                      </p:cBhvr>
                                      <p:to>
                                        <p:strVal val="visible"/>
                                      </p:to>
                                    </p:set>
                                  </p:childTnLst>
                                </p:cTn>
                              </p:par>
                            </p:childTnLst>
                          </p:cTn>
                        </p:par>
                        <p:par>
                          <p:cTn id="49" fill="hold">
                            <p:stCondLst>
                              <p:cond delay="12801"/>
                            </p:stCondLst>
                            <p:childTnLst>
                              <p:par>
                                <p:cTn id="50" presetID="1" presetClass="entr" presetSubtype="0" fill="hold" grpId="0" nodeType="afterEffect">
                                  <p:stCondLst>
                                    <p:cond delay="500"/>
                                  </p:stCondLst>
                                  <p:childTnLst>
                                    <p:set>
                                      <p:cBhvr>
                                        <p:cTn id="51" dur="1" fill="hold">
                                          <p:stCondLst>
                                            <p:cond delay="0"/>
                                          </p:stCondLst>
                                        </p:cTn>
                                        <p:tgtEl>
                                          <p:spTgt spid="30"/>
                                        </p:tgtEl>
                                        <p:attrNameLst>
                                          <p:attrName>style.visibility</p:attrName>
                                        </p:attrNameLst>
                                      </p:cBhvr>
                                      <p:to>
                                        <p:strVal val="visible"/>
                                      </p:to>
                                    </p:set>
                                  </p:childTnLst>
                                </p:cTn>
                              </p:par>
                            </p:childTnLst>
                          </p:cTn>
                        </p:par>
                        <p:par>
                          <p:cTn id="52" fill="hold">
                            <p:stCondLst>
                              <p:cond delay="13301"/>
                            </p:stCondLst>
                            <p:childTnLst>
                              <p:par>
                                <p:cTn id="53" presetID="1" presetClass="entr" presetSubtype="0" fill="hold" grpId="0" nodeType="afterEffect">
                                  <p:stCondLst>
                                    <p:cond delay="500"/>
                                  </p:stCondLst>
                                  <p:childTnLst>
                                    <p:set>
                                      <p:cBhvr>
                                        <p:cTn id="54" dur="1" fill="hold">
                                          <p:stCondLst>
                                            <p:cond delay="0"/>
                                          </p:stCondLst>
                                        </p:cTn>
                                        <p:tgtEl>
                                          <p:spTgt spid="31"/>
                                        </p:tgtEl>
                                        <p:attrNameLst>
                                          <p:attrName>style.visibility</p:attrName>
                                        </p:attrNameLst>
                                      </p:cBhvr>
                                      <p:to>
                                        <p:strVal val="visible"/>
                                      </p:to>
                                    </p:set>
                                  </p:childTnLst>
                                </p:cTn>
                              </p:par>
                            </p:childTnLst>
                          </p:cTn>
                        </p:par>
                        <p:par>
                          <p:cTn id="55" fill="hold">
                            <p:stCondLst>
                              <p:cond delay="13801"/>
                            </p:stCondLst>
                            <p:childTnLst>
                              <p:par>
                                <p:cTn id="56" presetID="1" presetClass="entr" presetSubtype="0" fill="hold" grpId="0" nodeType="afterEffect">
                                  <p:stCondLst>
                                    <p:cond delay="500"/>
                                  </p:stCondLst>
                                  <p:childTnLst>
                                    <p:set>
                                      <p:cBhvr>
                                        <p:cTn id="57" dur="1" fill="hold">
                                          <p:stCondLst>
                                            <p:cond delay="0"/>
                                          </p:stCondLst>
                                        </p:cTn>
                                        <p:tgtEl>
                                          <p:spTgt spid="32"/>
                                        </p:tgtEl>
                                        <p:attrNameLst>
                                          <p:attrName>style.visibility</p:attrName>
                                        </p:attrNameLst>
                                      </p:cBhvr>
                                      <p:to>
                                        <p:strVal val="visible"/>
                                      </p:to>
                                    </p:set>
                                  </p:childTnLst>
                                </p:cTn>
                              </p:par>
                            </p:childTnLst>
                          </p:cTn>
                        </p:par>
                        <p:par>
                          <p:cTn id="58" fill="hold">
                            <p:stCondLst>
                              <p:cond delay="14301"/>
                            </p:stCondLst>
                            <p:childTnLst>
                              <p:par>
                                <p:cTn id="59" presetID="1" presetClass="entr" presetSubtype="0" fill="hold" grpId="0" nodeType="afterEffect">
                                  <p:stCondLst>
                                    <p:cond delay="500"/>
                                  </p:stCondLst>
                                  <p:childTnLst>
                                    <p:set>
                                      <p:cBhvr>
                                        <p:cTn id="60" dur="1" fill="hold">
                                          <p:stCondLst>
                                            <p:cond delay="0"/>
                                          </p:stCondLst>
                                        </p:cTn>
                                        <p:tgtEl>
                                          <p:spTgt spid="33"/>
                                        </p:tgtEl>
                                        <p:attrNameLst>
                                          <p:attrName>style.visibility</p:attrName>
                                        </p:attrNameLst>
                                      </p:cBhvr>
                                      <p:to>
                                        <p:strVal val="visible"/>
                                      </p:to>
                                    </p:set>
                                  </p:childTnLst>
                                </p:cTn>
                              </p:par>
                            </p:childTnLst>
                          </p:cTn>
                        </p:par>
                        <p:par>
                          <p:cTn id="61" fill="hold">
                            <p:stCondLst>
                              <p:cond delay="14801"/>
                            </p:stCondLst>
                            <p:childTnLst>
                              <p:par>
                                <p:cTn id="62" presetID="1" presetClass="entr" presetSubtype="0" fill="hold" grpId="0" nodeType="afterEffect">
                                  <p:stCondLst>
                                    <p:cond delay="500"/>
                                  </p:stCondLst>
                                  <p:childTnLst>
                                    <p:set>
                                      <p:cBhvr>
                                        <p:cTn id="63" dur="1" fill="hold">
                                          <p:stCondLst>
                                            <p:cond delay="0"/>
                                          </p:stCondLst>
                                        </p:cTn>
                                        <p:tgtEl>
                                          <p:spTgt spid="34"/>
                                        </p:tgtEl>
                                        <p:attrNameLst>
                                          <p:attrName>style.visibility</p:attrName>
                                        </p:attrNameLst>
                                      </p:cBhvr>
                                      <p:to>
                                        <p:strVal val="visible"/>
                                      </p:to>
                                    </p:set>
                                  </p:childTnLst>
                                </p:cTn>
                              </p:par>
                            </p:childTnLst>
                          </p:cTn>
                        </p:par>
                        <p:par>
                          <p:cTn id="64" fill="hold">
                            <p:stCondLst>
                              <p:cond delay="15301"/>
                            </p:stCondLst>
                            <p:childTnLst>
                              <p:par>
                                <p:cTn id="65" presetID="1" presetClass="entr" presetSubtype="0" fill="hold" grpId="0" nodeType="afterEffect">
                                  <p:stCondLst>
                                    <p:cond delay="500"/>
                                  </p:stCondLst>
                                  <p:childTnLst>
                                    <p:set>
                                      <p:cBhvr>
                                        <p:cTn id="66" dur="1" fill="hold">
                                          <p:stCondLst>
                                            <p:cond delay="0"/>
                                          </p:stCondLst>
                                        </p:cTn>
                                        <p:tgtEl>
                                          <p:spTgt spid="35"/>
                                        </p:tgtEl>
                                        <p:attrNameLst>
                                          <p:attrName>style.visibility</p:attrName>
                                        </p:attrNameLst>
                                      </p:cBhvr>
                                      <p:to>
                                        <p:strVal val="visible"/>
                                      </p:to>
                                    </p:set>
                                  </p:childTnLst>
                                </p:cTn>
                              </p:par>
                            </p:childTnLst>
                          </p:cTn>
                        </p:par>
                        <p:par>
                          <p:cTn id="67" fill="hold">
                            <p:stCondLst>
                              <p:cond delay="15801"/>
                            </p:stCondLst>
                            <p:childTnLst>
                              <p:par>
                                <p:cTn id="68" presetID="1" presetClass="entr" presetSubtype="0" fill="hold" grpId="0" nodeType="afterEffect">
                                  <p:stCondLst>
                                    <p:cond delay="500"/>
                                  </p:stCondLst>
                                  <p:childTnLst>
                                    <p:set>
                                      <p:cBhvr>
                                        <p:cTn id="69" dur="1" fill="hold">
                                          <p:stCondLst>
                                            <p:cond delay="0"/>
                                          </p:stCondLst>
                                        </p:cTn>
                                        <p:tgtEl>
                                          <p:spTgt spid="36"/>
                                        </p:tgtEl>
                                        <p:attrNameLst>
                                          <p:attrName>style.visibility</p:attrName>
                                        </p:attrNameLst>
                                      </p:cBhvr>
                                      <p:to>
                                        <p:strVal val="visible"/>
                                      </p:to>
                                    </p:set>
                                  </p:childTnLst>
                                </p:cTn>
                              </p:par>
                            </p:childTnLst>
                          </p:cTn>
                        </p:par>
                        <p:par>
                          <p:cTn id="70" fill="hold">
                            <p:stCondLst>
                              <p:cond delay="16301"/>
                            </p:stCondLst>
                            <p:childTnLst>
                              <p:par>
                                <p:cTn id="71" presetID="1" presetClass="entr" presetSubtype="0" fill="hold" grpId="0" nodeType="afterEffect">
                                  <p:stCondLst>
                                    <p:cond delay="500"/>
                                  </p:stCondLst>
                                  <p:childTnLst>
                                    <p:set>
                                      <p:cBhvr>
                                        <p:cTn id="72" dur="1" fill="hold">
                                          <p:stCondLst>
                                            <p:cond delay="0"/>
                                          </p:stCondLst>
                                        </p:cTn>
                                        <p:tgtEl>
                                          <p:spTgt spid="37"/>
                                        </p:tgtEl>
                                        <p:attrNameLst>
                                          <p:attrName>style.visibility</p:attrName>
                                        </p:attrNameLst>
                                      </p:cBhvr>
                                      <p:to>
                                        <p:strVal val="visible"/>
                                      </p:to>
                                    </p:set>
                                  </p:childTnLst>
                                </p:cTn>
                              </p:par>
                            </p:childTnLst>
                          </p:cTn>
                        </p:par>
                        <p:par>
                          <p:cTn id="73" fill="hold">
                            <p:stCondLst>
                              <p:cond delay="16801"/>
                            </p:stCondLst>
                            <p:childTnLst>
                              <p:par>
                                <p:cTn id="74" presetID="1" presetClass="entr" presetSubtype="0" fill="hold" grpId="0" nodeType="afterEffect">
                                  <p:stCondLst>
                                    <p:cond delay="500"/>
                                  </p:stCondLst>
                                  <p:childTnLst>
                                    <p:set>
                                      <p:cBhvr>
                                        <p:cTn id="75" dur="1" fill="hold">
                                          <p:stCondLst>
                                            <p:cond delay="0"/>
                                          </p:stCondLst>
                                        </p:cTn>
                                        <p:tgtEl>
                                          <p:spTgt spid="38"/>
                                        </p:tgtEl>
                                        <p:attrNameLst>
                                          <p:attrName>style.visibility</p:attrName>
                                        </p:attrNameLst>
                                      </p:cBhvr>
                                      <p:to>
                                        <p:strVal val="visible"/>
                                      </p:to>
                                    </p:set>
                                  </p:childTnLst>
                                </p:cTn>
                              </p:par>
                            </p:childTnLst>
                          </p:cTn>
                        </p:par>
                        <p:par>
                          <p:cTn id="76" fill="hold">
                            <p:stCondLst>
                              <p:cond delay="17301"/>
                            </p:stCondLst>
                            <p:childTnLst>
                              <p:par>
                                <p:cTn id="77" presetID="1" presetClass="entr" presetSubtype="0" fill="hold" nodeType="afterEffect">
                                  <p:stCondLst>
                                    <p:cond delay="500"/>
                                  </p:stCondLst>
                                  <p:childTnLst>
                                    <p:set>
                                      <p:cBhvr>
                                        <p:cTn id="7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B8686883-943F-430A-8974-3026702B936C}"/>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26810" b="22581"/>
          <a:stretch/>
        </p:blipFill>
        <p:spPr>
          <a:xfrm>
            <a:off x="-119581" y="186813"/>
            <a:ext cx="12812609" cy="6484374"/>
          </a:xfrm>
          <a:prstGeom prst="rect">
            <a:avLst/>
          </a:prstGeom>
        </p:spPr>
      </p:pic>
      <p:pic>
        <p:nvPicPr>
          <p:cNvPr id="4" name="Image 3">
            <a:extLst>
              <a:ext uri="{FF2B5EF4-FFF2-40B4-BE49-F238E27FC236}">
                <a16:creationId xmlns:a16="http://schemas.microsoft.com/office/drawing/2014/main" id="{767864EA-54C2-4F18-B551-BC5A88E0913D}"/>
              </a:ext>
            </a:extLst>
          </p:cNvPr>
          <p:cNvPicPr>
            <a:picLocks noChangeAspect="1"/>
          </p:cNvPicPr>
          <p:nvPr/>
        </p:nvPicPr>
        <p:blipFill>
          <a:blip r:embed="rId3">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9871423">
            <a:off x="4966065" y="611156"/>
            <a:ext cx="1398689" cy="2105636"/>
          </a:xfrm>
          <a:prstGeom prst="rect">
            <a:avLst/>
          </a:prstGeom>
        </p:spPr>
      </p:pic>
      <p:pic>
        <p:nvPicPr>
          <p:cNvPr id="6" name="Image 5">
            <a:extLst>
              <a:ext uri="{FF2B5EF4-FFF2-40B4-BE49-F238E27FC236}">
                <a16:creationId xmlns:a16="http://schemas.microsoft.com/office/drawing/2014/main" id="{3BFCF29C-5906-4B47-B270-A2D43F1082A8}"/>
              </a:ext>
            </a:extLst>
          </p:cNvPr>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39645" y="5834200"/>
            <a:ext cx="1448294" cy="726749"/>
          </a:xfrm>
          <a:prstGeom prst="rect">
            <a:avLst/>
          </a:prstGeom>
        </p:spPr>
      </p:pic>
    </p:spTree>
    <p:extLst>
      <p:ext uri="{BB962C8B-B14F-4D97-AF65-F5344CB8AC3E}">
        <p14:creationId xmlns:p14="http://schemas.microsoft.com/office/powerpoint/2010/main" val="1054195718"/>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accel="1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0" fill="hold"/>
                                        <p:tgtEl>
                                          <p:spTgt spid="6"/>
                                        </p:tgtEl>
                                        <p:attrNameLst>
                                          <p:attrName>ppt_x</p:attrName>
                                        </p:attrNameLst>
                                      </p:cBhvr>
                                      <p:tavLst>
                                        <p:tav tm="0">
                                          <p:val>
                                            <p:strVal val="0-#ppt_w/2"/>
                                          </p:val>
                                        </p:tav>
                                        <p:tav tm="100000">
                                          <p:val>
                                            <p:strVal val="#ppt_x"/>
                                          </p:val>
                                        </p:tav>
                                      </p:tavLst>
                                    </p:anim>
                                    <p:anim calcmode="lin" valueType="num">
                                      <p:cBhvr additive="base">
                                        <p:cTn id="8" dur="30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14" presetClass="entr" presetSubtype="1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par>
                          <p:cTn id="13" fill="hold">
                            <p:stCondLst>
                              <p:cond delay="3500"/>
                            </p:stCondLst>
                            <p:childTnLst>
                              <p:par>
                                <p:cTn id="14" presetID="26" presetClass="entr" presetSubtype="0" fill="hold" nodeType="afterEffect">
                                  <p:stCondLst>
                                    <p:cond delay="50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1450">
                                          <p:stCondLst>
                                            <p:cond delay="0"/>
                                          </p:stCondLst>
                                        </p:cTn>
                                        <p:tgtEl>
                                          <p:spTgt spid="4"/>
                                        </p:tgtEl>
                                      </p:cBhvr>
                                    </p:animEffect>
                                    <p:anim calcmode="lin" valueType="num">
                                      <p:cBhvr>
                                        <p:cTn id="17" dur="4555"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1660"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1660" tmFilter="0, 0; 0.125,0.2665; 0.25,0.4; 0.375,0.465; 0.5,0.5;  0.625,0.535; 0.75,0.6; 0.875,0.7335; 1,1">
                                          <p:stCondLst>
                                            <p:cond delay="1660"/>
                                          </p:stCondLst>
                                        </p:cTn>
                                        <p:tgtEl>
                                          <p:spTgt spid="4"/>
                                        </p:tgtEl>
                                        <p:attrNameLst>
                                          <p:attrName>ppt_y</p:attrName>
                                        </p:attrNameLst>
                                      </p:cBhvr>
                                      <p:tavLst>
                                        <p:tav tm="0" fmla="#ppt_y-sin(pi*$)/9">
                                          <p:val>
                                            <p:fltVal val="0"/>
                                          </p:val>
                                        </p:tav>
                                        <p:tav tm="100000">
                                          <p:val>
                                            <p:fltVal val="1"/>
                                          </p:val>
                                        </p:tav>
                                      </p:tavLst>
                                    </p:anim>
                                    <p:anim calcmode="lin" valueType="num">
                                      <p:cBhvr>
                                        <p:cTn id="20" dur="830" tmFilter="0, 0; 0.125,0.2665; 0.25,0.4; 0.375,0.465; 0.5,0.5;  0.625,0.535; 0.75,0.6; 0.875,0.7335; 1,1">
                                          <p:stCondLst>
                                            <p:cond delay="3310"/>
                                          </p:stCondLst>
                                        </p:cTn>
                                        <p:tgtEl>
                                          <p:spTgt spid="4"/>
                                        </p:tgtEl>
                                        <p:attrNameLst>
                                          <p:attrName>ppt_y</p:attrName>
                                        </p:attrNameLst>
                                      </p:cBhvr>
                                      <p:tavLst>
                                        <p:tav tm="0" fmla="#ppt_y-sin(pi*$)/27">
                                          <p:val>
                                            <p:fltVal val="0"/>
                                          </p:val>
                                        </p:tav>
                                        <p:tav tm="100000">
                                          <p:val>
                                            <p:fltVal val="1"/>
                                          </p:val>
                                        </p:tav>
                                      </p:tavLst>
                                    </p:anim>
                                    <p:anim calcmode="lin" valueType="num">
                                      <p:cBhvr>
                                        <p:cTn id="21" dur="410" tmFilter="0, 0; 0.125,0.2665; 0.25,0.4; 0.375,0.465; 0.5,0.5;  0.625,0.535; 0.75,0.6; 0.875,0.7335; 1,1">
                                          <p:stCondLst>
                                            <p:cond delay="4140"/>
                                          </p:stCondLst>
                                        </p:cTn>
                                        <p:tgtEl>
                                          <p:spTgt spid="4"/>
                                        </p:tgtEl>
                                        <p:attrNameLst>
                                          <p:attrName>ppt_y</p:attrName>
                                        </p:attrNameLst>
                                      </p:cBhvr>
                                      <p:tavLst>
                                        <p:tav tm="0" fmla="#ppt_y-sin(pi*$)/81">
                                          <p:val>
                                            <p:fltVal val="0"/>
                                          </p:val>
                                        </p:tav>
                                        <p:tav tm="100000">
                                          <p:val>
                                            <p:fltVal val="1"/>
                                          </p:val>
                                        </p:tav>
                                      </p:tavLst>
                                    </p:anim>
                                    <p:animScale>
                                      <p:cBhvr>
                                        <p:cTn id="22" dur="65">
                                          <p:stCondLst>
                                            <p:cond delay="1625"/>
                                          </p:stCondLst>
                                        </p:cTn>
                                        <p:tgtEl>
                                          <p:spTgt spid="4"/>
                                        </p:tgtEl>
                                      </p:cBhvr>
                                      <p:to x="100000" y="60000"/>
                                    </p:animScale>
                                    <p:animScale>
                                      <p:cBhvr>
                                        <p:cTn id="23" dur="415" decel="50000">
                                          <p:stCondLst>
                                            <p:cond delay="1690"/>
                                          </p:stCondLst>
                                        </p:cTn>
                                        <p:tgtEl>
                                          <p:spTgt spid="4"/>
                                        </p:tgtEl>
                                      </p:cBhvr>
                                      <p:to x="100000" y="100000"/>
                                    </p:animScale>
                                    <p:animScale>
                                      <p:cBhvr>
                                        <p:cTn id="24" dur="65">
                                          <p:stCondLst>
                                            <p:cond delay="3280"/>
                                          </p:stCondLst>
                                        </p:cTn>
                                        <p:tgtEl>
                                          <p:spTgt spid="4"/>
                                        </p:tgtEl>
                                      </p:cBhvr>
                                      <p:to x="100000" y="80000"/>
                                    </p:animScale>
                                    <p:animScale>
                                      <p:cBhvr>
                                        <p:cTn id="25" dur="415" decel="50000">
                                          <p:stCondLst>
                                            <p:cond delay="3345"/>
                                          </p:stCondLst>
                                        </p:cTn>
                                        <p:tgtEl>
                                          <p:spTgt spid="4"/>
                                        </p:tgtEl>
                                      </p:cBhvr>
                                      <p:to x="100000" y="100000"/>
                                    </p:animScale>
                                    <p:animScale>
                                      <p:cBhvr>
                                        <p:cTn id="26" dur="65">
                                          <p:stCondLst>
                                            <p:cond delay="4105"/>
                                          </p:stCondLst>
                                        </p:cTn>
                                        <p:tgtEl>
                                          <p:spTgt spid="4"/>
                                        </p:tgtEl>
                                      </p:cBhvr>
                                      <p:to x="100000" y="90000"/>
                                    </p:animScale>
                                    <p:animScale>
                                      <p:cBhvr>
                                        <p:cTn id="27" dur="415" decel="50000">
                                          <p:stCondLst>
                                            <p:cond delay="4170"/>
                                          </p:stCondLst>
                                        </p:cTn>
                                        <p:tgtEl>
                                          <p:spTgt spid="4"/>
                                        </p:tgtEl>
                                      </p:cBhvr>
                                      <p:to x="100000" y="100000"/>
                                    </p:animScale>
                                    <p:animScale>
                                      <p:cBhvr>
                                        <p:cTn id="28" dur="65">
                                          <p:stCondLst>
                                            <p:cond delay="4520"/>
                                          </p:stCondLst>
                                        </p:cTn>
                                        <p:tgtEl>
                                          <p:spTgt spid="4"/>
                                        </p:tgtEl>
                                      </p:cBhvr>
                                      <p:to x="100000" y="95000"/>
                                    </p:animScale>
                                    <p:animScale>
                                      <p:cBhvr>
                                        <p:cTn id="29" dur="415" decel="50000">
                                          <p:stCondLst>
                                            <p:cond delay="4585"/>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75CBD87E-F836-4922-AD7C-C76D11AA071C}"/>
              </a:ext>
            </a:extLst>
          </p:cNvPr>
          <p:cNvPicPr>
            <a:picLocks noChangeAspect="1"/>
          </p:cNvPicPr>
          <p:nvPr/>
        </p:nvPicPr>
        <p:blipFill rotWithShape="1">
          <a:blip r:embed="rId2">
            <a:extLst>
              <a:ext uri="{28A0092B-C50C-407E-A947-70E740481C1C}">
                <a14:useLocalDpi xmlns:a14="http://schemas.microsoft.com/office/drawing/2010/main" val="0"/>
              </a:ext>
            </a:extLst>
          </a:blip>
          <a:srcRect l="19206" t="22314" r="18984" b="22254"/>
          <a:stretch/>
        </p:blipFill>
        <p:spPr>
          <a:xfrm>
            <a:off x="1129794" y="311259"/>
            <a:ext cx="9932411" cy="6235482"/>
          </a:xfrm>
          <a:prstGeom prst="rect">
            <a:avLst/>
          </a:prstGeom>
        </p:spPr>
      </p:pic>
    </p:spTree>
    <p:extLst>
      <p:ext uri="{BB962C8B-B14F-4D97-AF65-F5344CB8AC3E}">
        <p14:creationId xmlns:p14="http://schemas.microsoft.com/office/powerpoint/2010/main" val="1717992921"/>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1C0D725-B576-4D23-87A1-D658BE27D4B1}"/>
              </a:ext>
            </a:extLst>
          </p:cNvPr>
          <p:cNvSpPr txBox="1"/>
          <p:nvPr/>
        </p:nvSpPr>
        <p:spPr>
          <a:xfrm>
            <a:off x="214604" y="326571"/>
            <a:ext cx="11762792" cy="1323439"/>
          </a:xfrm>
          <a:prstGeom prst="rect">
            <a:avLst/>
          </a:prstGeom>
          <a:noFill/>
        </p:spPr>
        <p:txBody>
          <a:bodyPr wrap="square" rtlCol="0">
            <a:spAutoFit/>
          </a:bodyPr>
          <a:lstStyle/>
          <a:p>
            <a:pPr algn="ctr"/>
            <a:r>
              <a:rPr lang="fr-FR" sz="8000" dirty="0">
                <a:latin typeface="Bradley Hand ITC" panose="03070402050302030203" pitchFamily="66" charset="0"/>
              </a:rPr>
              <a:t>Vendredi 17 juin 2022</a:t>
            </a:r>
          </a:p>
        </p:txBody>
      </p:sp>
      <p:pic>
        <p:nvPicPr>
          <p:cNvPr id="4" name="Image 3">
            <a:extLst>
              <a:ext uri="{FF2B5EF4-FFF2-40B4-BE49-F238E27FC236}">
                <a16:creationId xmlns:a16="http://schemas.microsoft.com/office/drawing/2014/main" id="{736E718B-84A9-453F-A817-20C1AD36F4DF}"/>
              </a:ext>
            </a:extLst>
          </p:cNvPr>
          <p:cNvPicPr>
            <a:picLocks noChangeAspect="1"/>
          </p:cNvPicPr>
          <p:nvPr/>
        </p:nvPicPr>
        <p:blipFill rotWithShape="1">
          <a:blip r:embed="rId2">
            <a:extLst>
              <a:ext uri="{28A0092B-C50C-407E-A947-70E740481C1C}">
                <a14:useLocalDpi xmlns:a14="http://schemas.microsoft.com/office/drawing/2010/main" val="0"/>
              </a:ext>
            </a:extLst>
          </a:blip>
          <a:srcRect l="17063" t="17418" r="15044" b="15296"/>
          <a:stretch/>
        </p:blipFill>
        <p:spPr>
          <a:xfrm>
            <a:off x="8788442" y="2224098"/>
            <a:ext cx="1089730" cy="1080000"/>
          </a:xfrm>
          <a:prstGeom prst="rect">
            <a:avLst/>
          </a:prstGeom>
        </p:spPr>
      </p:pic>
      <p:sp>
        <p:nvSpPr>
          <p:cNvPr id="5" name="ZoneTexte 4">
            <a:extLst>
              <a:ext uri="{FF2B5EF4-FFF2-40B4-BE49-F238E27FC236}">
                <a16:creationId xmlns:a16="http://schemas.microsoft.com/office/drawing/2014/main" id="{C3D4A534-5307-4525-9612-6964823EA017}"/>
              </a:ext>
            </a:extLst>
          </p:cNvPr>
          <p:cNvSpPr txBox="1"/>
          <p:nvPr/>
        </p:nvSpPr>
        <p:spPr>
          <a:xfrm>
            <a:off x="4129380" y="2085275"/>
            <a:ext cx="4282962" cy="1708160"/>
          </a:xfrm>
          <a:prstGeom prst="rect">
            <a:avLst/>
          </a:prstGeom>
          <a:noFill/>
        </p:spPr>
        <p:txBody>
          <a:bodyPr wrap="square" rtlCol="0">
            <a:spAutoFit/>
          </a:bodyPr>
          <a:lstStyle/>
          <a:p>
            <a:pPr algn="ctr"/>
            <a:r>
              <a:rPr lang="fr-FR" sz="3500" dirty="0"/>
              <a:t>Rendez-vous à la gare de </a:t>
            </a:r>
            <a:r>
              <a:rPr lang="fr-FR" sz="3500" b="1" dirty="0"/>
              <a:t>Villiers-sur-Loir</a:t>
            </a:r>
          </a:p>
          <a:p>
            <a:pPr algn="ctr"/>
            <a:r>
              <a:rPr lang="fr-FR" sz="3500" dirty="0"/>
              <a:t>Voyage en TGV</a:t>
            </a:r>
          </a:p>
        </p:txBody>
      </p:sp>
      <p:pic>
        <p:nvPicPr>
          <p:cNvPr id="9" name="Image 8">
            <a:extLst>
              <a:ext uri="{FF2B5EF4-FFF2-40B4-BE49-F238E27FC236}">
                <a16:creationId xmlns:a16="http://schemas.microsoft.com/office/drawing/2014/main" id="{5A61E46B-5ACF-4732-A89A-D5DA6B624E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153" y="2041147"/>
            <a:ext cx="3152068" cy="1445903"/>
          </a:xfrm>
          <a:prstGeom prst="rect">
            <a:avLst/>
          </a:prstGeom>
        </p:spPr>
      </p:pic>
      <p:sp>
        <p:nvSpPr>
          <p:cNvPr id="10" name="ZoneTexte 9">
            <a:extLst>
              <a:ext uri="{FF2B5EF4-FFF2-40B4-BE49-F238E27FC236}">
                <a16:creationId xmlns:a16="http://schemas.microsoft.com/office/drawing/2014/main" id="{7F2F692B-3C8D-4A45-83E5-40F562956F1E}"/>
              </a:ext>
            </a:extLst>
          </p:cNvPr>
          <p:cNvSpPr txBox="1"/>
          <p:nvPr/>
        </p:nvSpPr>
        <p:spPr>
          <a:xfrm>
            <a:off x="10121094" y="2410155"/>
            <a:ext cx="1856302" cy="707886"/>
          </a:xfrm>
          <a:prstGeom prst="rect">
            <a:avLst/>
          </a:prstGeom>
          <a:noFill/>
        </p:spPr>
        <p:txBody>
          <a:bodyPr wrap="square" rtlCol="0">
            <a:spAutoFit/>
          </a:bodyPr>
          <a:lstStyle/>
          <a:p>
            <a:r>
              <a:rPr lang="fr-FR" sz="4000" dirty="0"/>
              <a:t>06H45</a:t>
            </a:r>
          </a:p>
        </p:txBody>
      </p:sp>
      <p:sp>
        <p:nvSpPr>
          <p:cNvPr id="11" name="ZoneTexte 10">
            <a:extLst>
              <a:ext uri="{FF2B5EF4-FFF2-40B4-BE49-F238E27FC236}">
                <a16:creationId xmlns:a16="http://schemas.microsoft.com/office/drawing/2014/main" id="{684FE92D-1450-443D-8DA9-09F141332A87}"/>
              </a:ext>
            </a:extLst>
          </p:cNvPr>
          <p:cNvSpPr txBox="1"/>
          <p:nvPr/>
        </p:nvSpPr>
        <p:spPr>
          <a:xfrm>
            <a:off x="349722" y="4016362"/>
            <a:ext cx="11842278" cy="1477328"/>
          </a:xfrm>
          <a:prstGeom prst="rect">
            <a:avLst/>
          </a:prstGeom>
          <a:noFill/>
        </p:spPr>
        <p:txBody>
          <a:bodyPr wrap="square" rtlCol="0">
            <a:spAutoFit/>
          </a:bodyPr>
          <a:lstStyle/>
          <a:p>
            <a:r>
              <a:rPr lang="fr-FR" sz="3000" dirty="0"/>
              <a:t>Aucun transport n’est organisé entre l’école et la gare de Villers-sur-Loir. Les enfants doivent être amenés à la gare par vos propres moyens. </a:t>
            </a:r>
          </a:p>
          <a:p>
            <a:r>
              <a:rPr lang="fr-FR" sz="3000" dirty="0"/>
              <a:t>Un covoiturage pourrait être envisagé.</a:t>
            </a:r>
          </a:p>
        </p:txBody>
      </p:sp>
      <p:sp>
        <p:nvSpPr>
          <p:cNvPr id="12" name="ZoneTexte 11">
            <a:extLst>
              <a:ext uri="{FF2B5EF4-FFF2-40B4-BE49-F238E27FC236}">
                <a16:creationId xmlns:a16="http://schemas.microsoft.com/office/drawing/2014/main" id="{7985A0C8-A981-4627-9CD4-0B566809C859}"/>
              </a:ext>
            </a:extLst>
          </p:cNvPr>
          <p:cNvSpPr txBox="1"/>
          <p:nvPr/>
        </p:nvSpPr>
        <p:spPr>
          <a:xfrm>
            <a:off x="3254231" y="5928955"/>
            <a:ext cx="8643017" cy="553998"/>
          </a:xfrm>
          <a:prstGeom prst="rect">
            <a:avLst/>
          </a:prstGeom>
          <a:noFill/>
        </p:spPr>
        <p:txBody>
          <a:bodyPr wrap="square" rtlCol="0">
            <a:spAutoFit/>
          </a:bodyPr>
          <a:lstStyle/>
          <a:p>
            <a:r>
              <a:rPr lang="fr-FR" sz="3000" dirty="0"/>
              <a:t>Le train part à l’heure ! Désolé pour les retardataires.</a:t>
            </a:r>
          </a:p>
        </p:txBody>
      </p:sp>
    </p:spTree>
    <p:extLst>
      <p:ext uri="{BB962C8B-B14F-4D97-AF65-F5344CB8AC3E}">
        <p14:creationId xmlns:p14="http://schemas.microsoft.com/office/powerpoint/2010/main" val="1815108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1000"/>
                                  </p:stCondLst>
                                  <p:childTnLst>
                                    <p:set>
                                      <p:cBhvr>
                                        <p:cTn id="9" dur="1" fill="hold">
                                          <p:stCondLst>
                                            <p:cond delay="0"/>
                                          </p:stCondLst>
                                        </p:cTn>
                                        <p:tgtEl>
                                          <p:spTgt spid="9"/>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3000"/>
                                  </p:stCondLst>
                                  <p:childTnLst>
                                    <p:set>
                                      <p:cBhvr>
                                        <p:cTn id="12" dur="1" fill="hold">
                                          <p:stCondLst>
                                            <p:cond delay="0"/>
                                          </p:stCondLst>
                                        </p:cTn>
                                        <p:tgtEl>
                                          <p:spTgt spid="5"/>
                                        </p:tgtEl>
                                        <p:attrNameLst>
                                          <p:attrName>style.visibility</p:attrName>
                                        </p:attrNameLst>
                                      </p:cBhvr>
                                      <p:to>
                                        <p:strVal val="visible"/>
                                      </p:to>
                                    </p:set>
                                  </p:childTnLst>
                                </p:cTn>
                              </p:par>
                            </p:childTnLst>
                          </p:cTn>
                        </p:par>
                        <p:par>
                          <p:cTn id="13" fill="hold">
                            <p:stCondLst>
                              <p:cond delay="5000"/>
                            </p:stCondLst>
                            <p:childTnLst>
                              <p:par>
                                <p:cTn id="14" presetID="1" presetClass="entr" presetSubtype="0" fill="hold" nodeType="afterEffect">
                                  <p:stCondLst>
                                    <p:cond delay="3000"/>
                                  </p:stCondLst>
                                  <p:childTnLst>
                                    <p:set>
                                      <p:cBhvr>
                                        <p:cTn id="15" dur="1" fill="hold">
                                          <p:stCondLst>
                                            <p:cond delay="0"/>
                                          </p:stCondLst>
                                        </p:cTn>
                                        <p:tgtEl>
                                          <p:spTgt spid="4"/>
                                        </p:tgtEl>
                                        <p:attrNameLst>
                                          <p:attrName>style.visibility</p:attrName>
                                        </p:attrNameLst>
                                      </p:cBhvr>
                                      <p:to>
                                        <p:strVal val="visible"/>
                                      </p:to>
                                    </p:set>
                                  </p:childTnLst>
                                </p:cTn>
                              </p:par>
                              <p:par>
                                <p:cTn id="16" presetID="1" presetClass="entr" presetSubtype="0" fill="hold" grpId="0" nodeType="withEffect">
                                  <p:stCondLst>
                                    <p:cond delay="2900"/>
                                  </p:stCondLst>
                                  <p:childTnLst>
                                    <p:set>
                                      <p:cBhvr>
                                        <p:cTn id="17" dur="1" fill="hold">
                                          <p:stCondLst>
                                            <p:cond delay="0"/>
                                          </p:stCondLst>
                                        </p:cTn>
                                        <p:tgtEl>
                                          <p:spTgt spid="10"/>
                                        </p:tgtEl>
                                        <p:attrNameLst>
                                          <p:attrName>style.visibility</p:attrName>
                                        </p:attrNameLst>
                                      </p:cBhvr>
                                      <p:to>
                                        <p:strVal val="visible"/>
                                      </p:to>
                                    </p:set>
                                  </p:childTnLst>
                                </p:cTn>
                              </p:par>
                            </p:childTnLst>
                          </p:cTn>
                        </p:par>
                        <p:par>
                          <p:cTn id="18" fill="hold">
                            <p:stCondLst>
                              <p:cond delay="8000"/>
                            </p:stCondLst>
                            <p:childTnLst>
                              <p:par>
                                <p:cTn id="19" presetID="1" presetClass="entr" presetSubtype="0" fill="hold" grpId="0" nodeType="afterEffect">
                                  <p:stCondLst>
                                    <p:cond delay="3000"/>
                                  </p:stCondLst>
                                  <p:childTnLst>
                                    <p:set>
                                      <p:cBhvr>
                                        <p:cTn id="20" dur="1" fill="hold">
                                          <p:stCondLst>
                                            <p:cond delay="0"/>
                                          </p:stCondLst>
                                        </p:cTn>
                                        <p:tgtEl>
                                          <p:spTgt spid="11"/>
                                        </p:tgtEl>
                                        <p:attrNameLst>
                                          <p:attrName>style.visibility</p:attrName>
                                        </p:attrNameLst>
                                      </p:cBhvr>
                                      <p:to>
                                        <p:strVal val="visible"/>
                                      </p:to>
                                    </p:set>
                                  </p:childTnLst>
                                </p:cTn>
                              </p:par>
                            </p:childTnLst>
                          </p:cTn>
                        </p:par>
                        <p:par>
                          <p:cTn id="21" fill="hold">
                            <p:stCondLst>
                              <p:cond delay="11000"/>
                            </p:stCondLst>
                            <p:childTnLst>
                              <p:par>
                                <p:cTn id="22" presetID="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0"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90EBCA2E-AF67-4A7C-A0F8-C53380EA47DB}"/>
              </a:ext>
            </a:extLst>
          </p:cNvPr>
          <p:cNvSpPr txBox="1"/>
          <p:nvPr/>
        </p:nvSpPr>
        <p:spPr>
          <a:xfrm>
            <a:off x="253497" y="615636"/>
            <a:ext cx="11678969" cy="646331"/>
          </a:xfrm>
          <a:prstGeom prst="rect">
            <a:avLst/>
          </a:prstGeom>
          <a:noFill/>
        </p:spPr>
        <p:txBody>
          <a:bodyPr wrap="square" rtlCol="0">
            <a:spAutoFit/>
          </a:bodyPr>
          <a:lstStyle/>
          <a:p>
            <a:r>
              <a:rPr lang="fr-FR" sz="3600" dirty="0"/>
              <a:t>Durant le trajet TGV, nous proposons aux enfants de prendre </a:t>
            </a:r>
          </a:p>
        </p:txBody>
      </p:sp>
      <p:sp>
        <p:nvSpPr>
          <p:cNvPr id="3" name="ZoneTexte 2">
            <a:extLst>
              <a:ext uri="{FF2B5EF4-FFF2-40B4-BE49-F238E27FC236}">
                <a16:creationId xmlns:a16="http://schemas.microsoft.com/office/drawing/2014/main" id="{A68A453A-B036-4979-A931-8EC3C9BCC9D6}"/>
              </a:ext>
            </a:extLst>
          </p:cNvPr>
          <p:cNvSpPr txBox="1"/>
          <p:nvPr/>
        </p:nvSpPr>
        <p:spPr>
          <a:xfrm>
            <a:off x="253497" y="2132682"/>
            <a:ext cx="11678969" cy="861774"/>
          </a:xfrm>
          <a:prstGeom prst="rect">
            <a:avLst/>
          </a:prstGeom>
          <a:noFill/>
        </p:spPr>
        <p:txBody>
          <a:bodyPr wrap="square" rtlCol="0">
            <a:spAutoFit/>
          </a:bodyPr>
          <a:lstStyle/>
          <a:p>
            <a:pPr algn="ctr"/>
            <a:r>
              <a:rPr lang="fr-FR" sz="5000" dirty="0"/>
              <a:t>un petit-déjeuner</a:t>
            </a:r>
          </a:p>
        </p:txBody>
      </p:sp>
      <p:sp>
        <p:nvSpPr>
          <p:cNvPr id="4" name="ZoneTexte 3">
            <a:extLst>
              <a:ext uri="{FF2B5EF4-FFF2-40B4-BE49-F238E27FC236}">
                <a16:creationId xmlns:a16="http://schemas.microsoft.com/office/drawing/2014/main" id="{50896596-DBF1-45FC-A98C-2B7502AEE3C3}"/>
              </a:ext>
            </a:extLst>
          </p:cNvPr>
          <p:cNvSpPr txBox="1"/>
          <p:nvPr/>
        </p:nvSpPr>
        <p:spPr>
          <a:xfrm>
            <a:off x="1711104" y="3791139"/>
            <a:ext cx="10293787" cy="1754326"/>
          </a:xfrm>
          <a:prstGeom prst="rect">
            <a:avLst/>
          </a:prstGeom>
          <a:noFill/>
        </p:spPr>
        <p:txBody>
          <a:bodyPr wrap="square" rtlCol="0">
            <a:spAutoFit/>
          </a:bodyPr>
          <a:lstStyle/>
          <a:p>
            <a:r>
              <a:rPr lang="fr-FR" sz="3600" dirty="0"/>
              <a:t>Ce petit déjeuner est à fournir par la famille. Il devra être adapté au transport type pain au lait, briquette de lait froid ou de jus de fruit, compote à boire …</a:t>
            </a:r>
          </a:p>
        </p:txBody>
      </p:sp>
      <p:pic>
        <p:nvPicPr>
          <p:cNvPr id="6" name="Image 5">
            <a:extLst>
              <a:ext uri="{FF2B5EF4-FFF2-40B4-BE49-F238E27FC236}">
                <a16:creationId xmlns:a16="http://schemas.microsoft.com/office/drawing/2014/main" id="{A3A1493C-98FF-4E01-BA0D-EAD2B7537620}"/>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2265" t="15050" r="11936" b="23432"/>
          <a:stretch/>
        </p:blipFill>
        <p:spPr>
          <a:xfrm>
            <a:off x="479833" y="4199698"/>
            <a:ext cx="1080000" cy="937207"/>
          </a:xfrm>
          <a:prstGeom prst="rect">
            <a:avLst/>
          </a:prstGeom>
        </p:spPr>
      </p:pic>
    </p:spTree>
    <p:extLst>
      <p:ext uri="{BB962C8B-B14F-4D97-AF65-F5344CB8AC3E}">
        <p14:creationId xmlns:p14="http://schemas.microsoft.com/office/powerpoint/2010/main" val="414999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3"/>
                                        </p:tgtEl>
                                        <p:attrNameLst>
                                          <p:attrName>style.visibility</p:attrName>
                                        </p:attrNameLst>
                                      </p:cBhvr>
                                      <p:to>
                                        <p:strVal val="visible"/>
                                      </p:to>
                                    </p:set>
                                  </p:childTnLst>
                                </p:cTn>
                              </p:par>
                            </p:childTnLst>
                          </p:cTn>
                        </p:par>
                        <p:par>
                          <p:cTn id="10" fill="hold">
                            <p:stCondLst>
                              <p:cond delay="2000"/>
                            </p:stCondLst>
                            <p:childTnLst>
                              <p:par>
                                <p:cTn id="11" presetID="45" presetClass="entr" presetSubtype="0" fill="hold" nodeType="afterEffect">
                                  <p:stCondLst>
                                    <p:cond delay="10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anim calcmode="lin" valueType="num">
                                      <p:cBhvr>
                                        <p:cTn id="14" dur="2000" fill="hold"/>
                                        <p:tgtEl>
                                          <p:spTgt spid="6"/>
                                        </p:tgtEl>
                                        <p:attrNameLst>
                                          <p:attrName>ppt_w</p:attrName>
                                        </p:attrNameLst>
                                      </p:cBhvr>
                                      <p:tavLst>
                                        <p:tav tm="0" fmla="#ppt_w*sin(2.5*pi*$)">
                                          <p:val>
                                            <p:fltVal val="0"/>
                                          </p:val>
                                        </p:tav>
                                        <p:tav tm="100000">
                                          <p:val>
                                            <p:fltVal val="1"/>
                                          </p:val>
                                        </p:tav>
                                      </p:tavLst>
                                    </p:anim>
                                    <p:anim calcmode="lin" valueType="num">
                                      <p:cBhvr>
                                        <p:cTn id="15" dur="2000" fill="hold"/>
                                        <p:tgtEl>
                                          <p:spTgt spid="6"/>
                                        </p:tgtEl>
                                        <p:attrNameLst>
                                          <p:attrName>ppt_h</p:attrName>
                                        </p:attrNameLst>
                                      </p:cBhvr>
                                      <p:tavLst>
                                        <p:tav tm="0">
                                          <p:val>
                                            <p:strVal val="#ppt_h"/>
                                          </p:val>
                                        </p:tav>
                                        <p:tav tm="100000">
                                          <p:val>
                                            <p:strVal val="#ppt_h"/>
                                          </p:val>
                                        </p:tav>
                                      </p:tavLst>
                                    </p:anim>
                                  </p:childTnLst>
                                </p:cTn>
                              </p:par>
                            </p:childTnLst>
                          </p:cTn>
                        </p:par>
                        <p:par>
                          <p:cTn id="16" fill="hold">
                            <p:stCondLst>
                              <p:cond delay="5000"/>
                            </p:stCondLst>
                            <p:childTnLst>
                              <p:par>
                                <p:cTn id="17" presetID="1"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CF9C6A87-B6E2-4721-AE4A-C9B22233CAF9}"/>
              </a:ext>
            </a:extLst>
          </p:cNvPr>
          <p:cNvSpPr txBox="1"/>
          <p:nvPr/>
        </p:nvSpPr>
        <p:spPr>
          <a:xfrm>
            <a:off x="9619861" y="1034981"/>
            <a:ext cx="2391063" cy="1107996"/>
          </a:xfrm>
          <a:prstGeom prst="rect">
            <a:avLst/>
          </a:prstGeom>
          <a:noFill/>
        </p:spPr>
        <p:txBody>
          <a:bodyPr wrap="square" rtlCol="0">
            <a:spAutoFit/>
          </a:bodyPr>
          <a:lstStyle/>
          <a:p>
            <a:pPr algn="ctr"/>
            <a:r>
              <a:rPr lang="fr-FR" sz="2200" dirty="0"/>
              <a:t>Arrivée à Paris -  gare Montparnasse vers 08h10</a:t>
            </a:r>
          </a:p>
        </p:txBody>
      </p:sp>
      <p:sp>
        <p:nvSpPr>
          <p:cNvPr id="9" name="ZoneTexte 8">
            <a:extLst>
              <a:ext uri="{FF2B5EF4-FFF2-40B4-BE49-F238E27FC236}">
                <a16:creationId xmlns:a16="http://schemas.microsoft.com/office/drawing/2014/main" id="{7F3ADBAA-89D1-49BD-8D48-D372294EEFC4}"/>
              </a:ext>
            </a:extLst>
          </p:cNvPr>
          <p:cNvSpPr txBox="1"/>
          <p:nvPr/>
        </p:nvSpPr>
        <p:spPr>
          <a:xfrm>
            <a:off x="9505674" y="3151275"/>
            <a:ext cx="2602590" cy="2462213"/>
          </a:xfrm>
          <a:prstGeom prst="rect">
            <a:avLst/>
          </a:prstGeom>
          <a:noFill/>
        </p:spPr>
        <p:txBody>
          <a:bodyPr wrap="square" rtlCol="0">
            <a:spAutoFit/>
          </a:bodyPr>
          <a:lstStyle/>
          <a:p>
            <a:pPr algn="ctr"/>
            <a:r>
              <a:rPr lang="fr-FR" sz="2200" dirty="0"/>
              <a:t>Direction à pied </a:t>
            </a:r>
          </a:p>
          <a:p>
            <a:pPr algn="ctr"/>
            <a:r>
              <a:rPr lang="fr-FR" sz="2200" dirty="0"/>
              <a:t>45 minutes</a:t>
            </a:r>
          </a:p>
          <a:p>
            <a:pPr algn="ctr"/>
            <a:endParaRPr lang="fr-FR" sz="2200" dirty="0"/>
          </a:p>
          <a:p>
            <a:pPr algn="ctr"/>
            <a:endParaRPr lang="fr-FR" sz="2200" dirty="0"/>
          </a:p>
          <a:p>
            <a:pPr algn="ctr"/>
            <a:r>
              <a:rPr lang="fr-FR" sz="2200" dirty="0"/>
              <a:t>Première visite programmée</a:t>
            </a:r>
          </a:p>
          <a:p>
            <a:pPr algn="ctr"/>
            <a:r>
              <a:rPr lang="fr-FR" sz="2200" dirty="0"/>
              <a:t>La Seine</a:t>
            </a:r>
          </a:p>
        </p:txBody>
      </p:sp>
      <p:pic>
        <p:nvPicPr>
          <p:cNvPr id="3" name="Image 2">
            <a:extLst>
              <a:ext uri="{FF2B5EF4-FFF2-40B4-BE49-F238E27FC236}">
                <a16:creationId xmlns:a16="http://schemas.microsoft.com/office/drawing/2014/main" id="{A2CD994E-0D66-499B-98F4-5943FD97AC87}"/>
              </a:ext>
            </a:extLst>
          </p:cNvPr>
          <p:cNvPicPr>
            <a:picLocks noChangeAspect="1"/>
          </p:cNvPicPr>
          <p:nvPr/>
        </p:nvPicPr>
        <p:blipFill>
          <a:blip r:embed="rId2"/>
          <a:stretch>
            <a:fillRect/>
          </a:stretch>
        </p:blipFill>
        <p:spPr>
          <a:xfrm>
            <a:off x="265533" y="314325"/>
            <a:ext cx="9029700" cy="6229350"/>
          </a:xfrm>
          <a:prstGeom prst="rect">
            <a:avLst/>
          </a:prstGeom>
        </p:spPr>
      </p:pic>
    </p:spTree>
    <p:extLst>
      <p:ext uri="{BB962C8B-B14F-4D97-AF65-F5344CB8AC3E}">
        <p14:creationId xmlns:p14="http://schemas.microsoft.com/office/powerpoint/2010/main" val="445204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3000"/>
                                        <p:tgtEl>
                                          <p:spTgt spid="3"/>
                                        </p:tgtEl>
                                      </p:cBhvr>
                                    </p:animEffect>
                                  </p:childTnLst>
                                </p:cTn>
                              </p:par>
                            </p:childTnLst>
                          </p:cTn>
                        </p:par>
                        <p:par>
                          <p:cTn id="8" fill="hold">
                            <p:stCondLst>
                              <p:cond delay="3000"/>
                            </p:stCondLst>
                            <p:childTnLst>
                              <p:par>
                                <p:cTn id="9" presetID="1" presetClass="entr" presetSubtype="0"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4000"/>
                            </p:stCondLst>
                            <p:childTnLst>
                              <p:par>
                                <p:cTn id="12" presetID="1" presetClass="entr" presetSubtype="0" fill="hold" grpId="0" nodeType="afterEffect">
                                  <p:stCondLst>
                                    <p:cond delay="100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1B4DD985-2642-433C-B7A1-B5F35DDEC9EA}"/>
              </a:ext>
            </a:extLst>
          </p:cNvPr>
          <p:cNvPicPr>
            <a:picLocks noChangeAspect="1"/>
          </p:cNvPicPr>
          <p:nvPr/>
        </p:nvPicPr>
        <p:blipFill rotWithShape="1">
          <a:blip r:embed="rId2">
            <a:extLst>
              <a:ext uri="{28A0092B-C50C-407E-A947-70E740481C1C}">
                <a14:useLocalDpi xmlns:a14="http://schemas.microsoft.com/office/drawing/2010/main" val="0"/>
              </a:ext>
            </a:extLst>
          </a:blip>
          <a:srcRect l="17063" t="17418" r="15044" b="15296"/>
          <a:stretch/>
        </p:blipFill>
        <p:spPr>
          <a:xfrm>
            <a:off x="9518789" y="506149"/>
            <a:ext cx="720000" cy="713571"/>
          </a:xfrm>
          <a:prstGeom prst="rect">
            <a:avLst/>
          </a:prstGeom>
        </p:spPr>
      </p:pic>
      <p:sp>
        <p:nvSpPr>
          <p:cNvPr id="8" name="ZoneTexte 7">
            <a:extLst>
              <a:ext uri="{FF2B5EF4-FFF2-40B4-BE49-F238E27FC236}">
                <a16:creationId xmlns:a16="http://schemas.microsoft.com/office/drawing/2014/main" id="{3463F02F-09D0-4A30-ABA5-9EF7A2A03F7A}"/>
              </a:ext>
            </a:extLst>
          </p:cNvPr>
          <p:cNvSpPr txBox="1"/>
          <p:nvPr/>
        </p:nvSpPr>
        <p:spPr>
          <a:xfrm>
            <a:off x="10238789" y="560707"/>
            <a:ext cx="1856302" cy="553998"/>
          </a:xfrm>
          <a:prstGeom prst="rect">
            <a:avLst/>
          </a:prstGeom>
          <a:noFill/>
        </p:spPr>
        <p:txBody>
          <a:bodyPr wrap="square" rtlCol="0">
            <a:spAutoFit/>
          </a:bodyPr>
          <a:lstStyle/>
          <a:p>
            <a:r>
              <a:rPr lang="fr-FR" sz="3000" dirty="0"/>
              <a:t>10H00</a:t>
            </a:r>
          </a:p>
        </p:txBody>
      </p:sp>
      <p:pic>
        <p:nvPicPr>
          <p:cNvPr id="16" name="Image 15">
            <a:extLst>
              <a:ext uri="{FF2B5EF4-FFF2-40B4-BE49-F238E27FC236}">
                <a16:creationId xmlns:a16="http://schemas.microsoft.com/office/drawing/2014/main" id="{8729D46E-7751-42B5-A556-CDF26F239C4D}"/>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9176" y="192386"/>
            <a:ext cx="12192000" cy="6363629"/>
          </a:xfrm>
          <a:prstGeom prst="rect">
            <a:avLst/>
          </a:prstGeom>
        </p:spPr>
      </p:pic>
      <p:sp>
        <p:nvSpPr>
          <p:cNvPr id="17" name="ZoneTexte 16">
            <a:extLst>
              <a:ext uri="{FF2B5EF4-FFF2-40B4-BE49-F238E27FC236}">
                <a16:creationId xmlns:a16="http://schemas.microsoft.com/office/drawing/2014/main" id="{AFD70290-506B-4DB9-BA03-6B4BC8EBDD6E}"/>
              </a:ext>
            </a:extLst>
          </p:cNvPr>
          <p:cNvSpPr txBox="1"/>
          <p:nvPr/>
        </p:nvSpPr>
        <p:spPr>
          <a:xfrm>
            <a:off x="1430448" y="5142368"/>
            <a:ext cx="6255944" cy="1584357"/>
          </a:xfrm>
          <a:prstGeom prst="rect">
            <a:avLst/>
          </a:prstGeom>
          <a:solidFill>
            <a:schemeClr val="bg1"/>
          </a:solidFill>
        </p:spPr>
        <p:txBody>
          <a:bodyPr wrap="square" rtlCol="0">
            <a:spAutoFit/>
          </a:bodyPr>
          <a:lstStyle/>
          <a:p>
            <a:endParaRPr lang="fr-FR" dirty="0"/>
          </a:p>
        </p:txBody>
      </p:sp>
      <p:sp>
        <p:nvSpPr>
          <p:cNvPr id="9" name="ZoneTexte 8">
            <a:extLst>
              <a:ext uri="{FF2B5EF4-FFF2-40B4-BE49-F238E27FC236}">
                <a16:creationId xmlns:a16="http://schemas.microsoft.com/office/drawing/2014/main" id="{C61974AB-0CD4-4C45-98E3-34CE976C1B61}"/>
              </a:ext>
            </a:extLst>
          </p:cNvPr>
          <p:cNvSpPr txBox="1"/>
          <p:nvPr/>
        </p:nvSpPr>
        <p:spPr>
          <a:xfrm>
            <a:off x="199176" y="5078687"/>
            <a:ext cx="11616612" cy="1477328"/>
          </a:xfrm>
          <a:prstGeom prst="rect">
            <a:avLst/>
          </a:prstGeom>
          <a:noFill/>
        </p:spPr>
        <p:txBody>
          <a:bodyPr wrap="square" rtlCol="0">
            <a:spAutoFit/>
          </a:bodyPr>
          <a:lstStyle/>
          <a:p>
            <a:pPr algn="ctr"/>
            <a:r>
              <a:rPr lang="fr-FR" sz="3000" dirty="0"/>
              <a:t>Croisière commentée destinée aux enfants </a:t>
            </a:r>
          </a:p>
          <a:p>
            <a:pPr algn="ctr"/>
            <a:r>
              <a:rPr lang="fr-FR" sz="3000" dirty="0"/>
              <a:t>d’une heure sur la Seine</a:t>
            </a:r>
          </a:p>
          <a:p>
            <a:pPr algn="ctr"/>
            <a:r>
              <a:rPr lang="fr-FR" sz="3000" dirty="0"/>
              <a:t>Circuit orange</a:t>
            </a:r>
          </a:p>
        </p:txBody>
      </p:sp>
    </p:spTree>
    <p:extLst>
      <p:ext uri="{BB962C8B-B14F-4D97-AF65-F5344CB8AC3E}">
        <p14:creationId xmlns:p14="http://schemas.microsoft.com/office/powerpoint/2010/main" val="3479647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3000"/>
                                        <p:tgtEl>
                                          <p:spTgt spid="16"/>
                                        </p:tgtEl>
                                      </p:cBhvr>
                                    </p:animEffect>
                                  </p:childTnLst>
                                </p:cTn>
                              </p:par>
                            </p:childTnLst>
                          </p:cTn>
                        </p:par>
                        <p:par>
                          <p:cTn id="8" fill="hold">
                            <p:stCondLst>
                              <p:cond delay="3000"/>
                            </p:stCondLst>
                            <p:childTnLst>
                              <p:par>
                                <p:cTn id="9" presetID="2" presetClass="entr" presetSubtype="4" fill="hold" grpId="0" nodeType="afterEffect">
                                  <p:stCondLst>
                                    <p:cond delay="5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ppt_x"/>
                                          </p:val>
                                        </p:tav>
                                        <p:tav tm="100000">
                                          <p:val>
                                            <p:strVal val="#ppt_x"/>
                                          </p:val>
                                        </p:tav>
                                      </p:tavLst>
                                    </p:anim>
                                    <p:anim calcmode="lin" valueType="num">
                                      <p:cBhvr additive="base">
                                        <p:cTn id="12" dur="1000" fill="hold"/>
                                        <p:tgtEl>
                                          <p:spTgt spid="9"/>
                                        </p:tgtEl>
                                        <p:attrNameLst>
                                          <p:attrName>ppt_y</p:attrName>
                                        </p:attrNameLst>
                                      </p:cBhvr>
                                      <p:tavLst>
                                        <p:tav tm="0">
                                          <p:val>
                                            <p:strVal val="1+#ppt_h/2"/>
                                          </p:val>
                                        </p:tav>
                                        <p:tav tm="100000">
                                          <p:val>
                                            <p:strVal val="#ppt_y"/>
                                          </p:val>
                                        </p:tav>
                                      </p:tavLst>
                                    </p:anim>
                                  </p:childTnLst>
                                </p:cTn>
                              </p:par>
                            </p:childTnLst>
                          </p:cTn>
                        </p:par>
                        <p:par>
                          <p:cTn id="13" fill="hold">
                            <p:stCondLst>
                              <p:cond delay="4500"/>
                            </p:stCondLst>
                            <p:childTnLst>
                              <p:par>
                                <p:cTn id="14" presetID="1"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par>
                          <p:cTn id="16" fill="hold">
                            <p:stCondLst>
                              <p:cond delay="4500"/>
                            </p:stCondLst>
                            <p:childTnLst>
                              <p:par>
                                <p:cTn id="17" presetID="1"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5D613664-AE17-49B8-90E5-085BB8E19B0D}"/>
              </a:ext>
            </a:extLst>
          </p:cNvPr>
          <p:cNvPicPr>
            <a:picLocks noChangeAspect="1"/>
          </p:cNvPicPr>
          <p:nvPr/>
        </p:nvPicPr>
        <p:blipFill>
          <a:blip r:embed="rId2"/>
          <a:stretch>
            <a:fillRect/>
          </a:stretch>
        </p:blipFill>
        <p:spPr>
          <a:xfrm>
            <a:off x="182296" y="1029925"/>
            <a:ext cx="7649664" cy="4798149"/>
          </a:xfrm>
          <a:prstGeom prst="rect">
            <a:avLst/>
          </a:prstGeom>
          <a:ln>
            <a:noFill/>
          </a:ln>
          <a:effectLst/>
        </p:spPr>
      </p:pic>
      <p:pic>
        <p:nvPicPr>
          <p:cNvPr id="9" name="Image 8">
            <a:extLst>
              <a:ext uri="{FF2B5EF4-FFF2-40B4-BE49-F238E27FC236}">
                <a16:creationId xmlns:a16="http://schemas.microsoft.com/office/drawing/2014/main" id="{EC7D11F1-838A-4C2C-B81D-2C95F3B969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2060" y="373373"/>
            <a:ext cx="3132000" cy="2237143"/>
          </a:xfrm>
          <a:prstGeom prst="rect">
            <a:avLst/>
          </a:prstGeom>
          <a:ln>
            <a:noFill/>
          </a:ln>
          <a:effectLst>
            <a:outerShdw blurRad="292100" dist="139700" dir="2700000" algn="tl" rotWithShape="0">
              <a:srgbClr val="333333">
                <a:alpha val="65000"/>
              </a:srgbClr>
            </a:outerShdw>
          </a:effectLst>
        </p:spPr>
      </p:pic>
      <p:pic>
        <p:nvPicPr>
          <p:cNvPr id="4" name="Image 3">
            <a:extLst>
              <a:ext uri="{FF2B5EF4-FFF2-40B4-BE49-F238E27FC236}">
                <a16:creationId xmlns:a16="http://schemas.microsoft.com/office/drawing/2014/main" id="{DA819BFF-D992-4044-8346-E039A0BE87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7089" y="4422562"/>
            <a:ext cx="3136971" cy="2062065"/>
          </a:xfrm>
          <a:prstGeom prst="rect">
            <a:avLst/>
          </a:prstGeom>
        </p:spPr>
      </p:pic>
      <p:sp>
        <p:nvSpPr>
          <p:cNvPr id="2" name="Flèche : bas 1">
            <a:extLst>
              <a:ext uri="{FF2B5EF4-FFF2-40B4-BE49-F238E27FC236}">
                <a16:creationId xmlns:a16="http://schemas.microsoft.com/office/drawing/2014/main" id="{9E410CC3-E6D3-4BD1-A71C-95F20A54C5EB}"/>
              </a:ext>
            </a:extLst>
          </p:cNvPr>
          <p:cNvSpPr/>
          <p:nvPr/>
        </p:nvSpPr>
        <p:spPr>
          <a:xfrm>
            <a:off x="9852586" y="2988470"/>
            <a:ext cx="545976" cy="10561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07365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3000"/>
                                        <p:tgtEl>
                                          <p:spTgt spid="7"/>
                                        </p:tgtEl>
                                      </p:cBhvr>
                                    </p:animEffect>
                                  </p:childTnLst>
                                </p:cTn>
                              </p:par>
                            </p:childTnLst>
                          </p:cTn>
                        </p:par>
                        <p:par>
                          <p:cTn id="8" fill="hold">
                            <p:stCondLst>
                              <p:cond delay="3000"/>
                            </p:stCondLst>
                            <p:childTnLst>
                              <p:par>
                                <p:cTn id="9" presetID="5" presetClass="entr" presetSubtype="5"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checkerboard(down)">
                                      <p:cBhvr>
                                        <p:cTn id="11" dur="2000"/>
                                        <p:tgtEl>
                                          <p:spTgt spid="9"/>
                                        </p:tgtEl>
                                      </p:cBhvr>
                                    </p:animEffect>
                                  </p:childTnLst>
                                </p:cTn>
                              </p:par>
                            </p:childTnLst>
                          </p:cTn>
                        </p:par>
                        <p:par>
                          <p:cTn id="12" fill="hold">
                            <p:stCondLst>
                              <p:cond delay="5000"/>
                            </p:stCondLst>
                            <p:childTnLst>
                              <p:par>
                                <p:cTn id="13" presetID="22"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500"/>
                                        <p:tgtEl>
                                          <p:spTgt spid="2"/>
                                        </p:tgtEl>
                                      </p:cBhvr>
                                    </p:animEffect>
                                  </p:childTnLst>
                                </p:cTn>
                              </p:par>
                            </p:childTnLst>
                          </p:cTn>
                        </p:par>
                        <p:par>
                          <p:cTn id="16" fill="hold">
                            <p:stCondLst>
                              <p:cond delay="5500"/>
                            </p:stCondLst>
                            <p:childTnLst>
                              <p:par>
                                <p:cTn id="17" presetID="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3211</TotalTime>
  <Words>447</Words>
  <Application>Microsoft Office PowerPoint</Application>
  <PresentationFormat>Grand écran</PresentationFormat>
  <Paragraphs>104</Paragraphs>
  <Slides>18</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18</vt:i4>
      </vt:variant>
    </vt:vector>
  </HeadingPairs>
  <TitlesOfParts>
    <vt:vector size="23" baseType="lpstr">
      <vt:lpstr>Arial</vt:lpstr>
      <vt:lpstr>Bradley Hand ITC</vt:lpstr>
      <vt:lpstr>Calibri</vt:lpstr>
      <vt:lpstr>Calibri Light</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Emeline BERGEAULT</dc:creator>
  <cp:lastModifiedBy>magali redouin</cp:lastModifiedBy>
  <cp:revision>17</cp:revision>
  <dcterms:created xsi:type="dcterms:W3CDTF">2022-03-19T20:52:22Z</dcterms:created>
  <dcterms:modified xsi:type="dcterms:W3CDTF">2022-04-06T09:07:11Z</dcterms:modified>
</cp:coreProperties>
</file>