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8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90" r:id="rId13"/>
    <p:sldId id="266" r:id="rId14"/>
    <p:sldId id="269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91" r:id="rId32"/>
    <p:sldId id="292" r:id="rId33"/>
    <p:sldId id="293" r:id="rId34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064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05D9-7980-463F-8920-A02078257559}" type="datetimeFigureOut">
              <a:rPr lang="fr-FR" smtClean="0"/>
              <a:t>02/01/2022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EB0F0-07A1-4BEB-BFE9-73E55ED156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1270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05D9-7980-463F-8920-A02078257559}" type="datetimeFigureOut">
              <a:rPr lang="fr-FR" smtClean="0"/>
              <a:t>02/01/2022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EB0F0-07A1-4BEB-BFE9-73E55ED156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7414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05D9-7980-463F-8920-A02078257559}" type="datetimeFigureOut">
              <a:rPr lang="fr-FR" smtClean="0"/>
              <a:t>02/01/2022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EB0F0-07A1-4BEB-BFE9-73E55ED156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199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05D9-7980-463F-8920-A02078257559}" type="datetimeFigureOut">
              <a:rPr lang="fr-FR" smtClean="0"/>
              <a:t>02/01/2022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EB0F0-07A1-4BEB-BFE9-73E55ED15612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9711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05D9-7980-463F-8920-A02078257559}" type="datetimeFigureOut">
              <a:rPr lang="fr-FR" smtClean="0"/>
              <a:t>02/01/2022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EB0F0-07A1-4BEB-BFE9-73E55ED156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6023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05D9-7980-463F-8920-A02078257559}" type="datetimeFigureOut">
              <a:rPr lang="fr-FR" smtClean="0"/>
              <a:t>02/01/2022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EB0F0-07A1-4BEB-BFE9-73E55ED156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534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05D9-7980-463F-8920-A02078257559}" type="datetimeFigureOut">
              <a:rPr lang="fr-FR" smtClean="0"/>
              <a:t>02/01/2022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EB0F0-07A1-4BEB-BFE9-73E55ED156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645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05D9-7980-463F-8920-A02078257559}" type="datetimeFigureOut">
              <a:rPr lang="fr-FR" smtClean="0"/>
              <a:t>02/01/2022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EB0F0-07A1-4BEB-BFE9-73E55ED156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902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05D9-7980-463F-8920-A02078257559}" type="datetimeFigureOut">
              <a:rPr lang="fr-FR" smtClean="0"/>
              <a:t>02/01/2022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EB0F0-07A1-4BEB-BFE9-73E55ED156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3765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05D9-7980-463F-8920-A02078257559}" type="datetimeFigureOut">
              <a:rPr lang="fr-FR" smtClean="0"/>
              <a:t>02/01/2022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EB0F0-07A1-4BEB-BFE9-73E55ED156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701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05D9-7980-463F-8920-A02078257559}" type="datetimeFigureOut">
              <a:rPr lang="fr-FR" smtClean="0"/>
              <a:t>02/01/2022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EB0F0-07A1-4BEB-BFE9-73E55ED156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567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05D9-7980-463F-8920-A02078257559}" type="datetimeFigureOut">
              <a:rPr lang="fr-FR" smtClean="0"/>
              <a:t>02/01/2022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EB0F0-07A1-4BEB-BFE9-73E55ED156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203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05D9-7980-463F-8920-A02078257559}" type="datetimeFigureOut">
              <a:rPr lang="fr-FR" smtClean="0"/>
              <a:t>02/01/2022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EB0F0-07A1-4BEB-BFE9-73E55ED156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9031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05D9-7980-463F-8920-A02078257559}" type="datetimeFigureOut">
              <a:rPr lang="fr-FR" smtClean="0"/>
              <a:t>02/01/2022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EB0F0-07A1-4BEB-BFE9-73E55ED156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7087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05D9-7980-463F-8920-A02078257559}" type="datetimeFigureOut">
              <a:rPr lang="fr-FR" smtClean="0"/>
              <a:t>02/01/2022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EB0F0-07A1-4BEB-BFE9-73E55ED156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326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05D9-7980-463F-8920-A02078257559}" type="datetimeFigureOut">
              <a:rPr lang="fr-FR" smtClean="0"/>
              <a:t>02/01/2022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EB0F0-07A1-4BEB-BFE9-73E55ED156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33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05D9-7980-463F-8920-A02078257559}" type="datetimeFigureOut">
              <a:rPr lang="fr-FR" smtClean="0"/>
              <a:t>02/01/2022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EB0F0-07A1-4BEB-BFE9-73E55ED156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001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A6505D9-7980-463F-8920-A02078257559}" type="datetimeFigureOut">
              <a:rPr lang="fr-FR" smtClean="0"/>
              <a:t>02/01/2022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49EB0F0-07A1-4BEB-BFE9-73E55ED156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312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traenmicocina.blogspot.com.es/2012/12/rosas-del-desierto-de-navidadroses-de.htm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D3A2C2-FC5F-4338-B14F-84C26E63B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90222"/>
            <a:ext cx="9144000" cy="3832578"/>
          </a:xfrm>
        </p:spPr>
        <p:txBody>
          <a:bodyPr>
            <a:normAutofit fontScale="90000"/>
          </a:bodyPr>
          <a:lstStyle/>
          <a:p>
            <a:r>
              <a:rPr lang="fr-FR" sz="11500" dirty="0"/>
              <a:t>En attendant Noël …</a:t>
            </a:r>
          </a:p>
        </p:txBody>
      </p:sp>
    </p:spTree>
    <p:extLst>
      <p:ext uri="{BB962C8B-B14F-4D97-AF65-F5344CB8AC3E}">
        <p14:creationId xmlns:p14="http://schemas.microsoft.com/office/powerpoint/2010/main" val="1548516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78">
            <a:extLst>
              <a:ext uri="{FF2B5EF4-FFF2-40B4-BE49-F238E27FC236}">
                <a16:creationId xmlns:a16="http://schemas.microsoft.com/office/drawing/2014/main" id="{2C456A23-2AE5-4E1B-88CD-FF00BA9C65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00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79">
            <a:extLst>
              <a:ext uri="{FF2B5EF4-FFF2-40B4-BE49-F238E27FC236}">
                <a16:creationId xmlns:a16="http://schemas.microsoft.com/office/drawing/2014/main" id="{40576BCC-44C9-4DF1-8370-3B3BC9FF53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09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44A1CB-FB37-4CE1-A53F-226BE89DCEFB}"/>
              </a:ext>
            </a:extLst>
          </p:cNvPr>
          <p:cNvSpPr/>
          <p:nvPr/>
        </p:nvSpPr>
        <p:spPr>
          <a:xfrm>
            <a:off x="1885246" y="1343378"/>
            <a:ext cx="864728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1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 s’amuse !</a:t>
            </a:r>
          </a:p>
        </p:txBody>
      </p:sp>
    </p:spTree>
    <p:extLst>
      <p:ext uri="{BB962C8B-B14F-4D97-AF65-F5344CB8AC3E}">
        <p14:creationId xmlns:p14="http://schemas.microsoft.com/office/powerpoint/2010/main" val="47101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80">
            <a:extLst>
              <a:ext uri="{FF2B5EF4-FFF2-40B4-BE49-F238E27FC236}">
                <a16:creationId xmlns:a16="http://schemas.microsoft.com/office/drawing/2014/main" id="{6B07BAF9-28AF-4DCE-BDB0-C0EB9C145D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01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83">
            <a:extLst>
              <a:ext uri="{FF2B5EF4-FFF2-40B4-BE49-F238E27FC236}">
                <a16:creationId xmlns:a16="http://schemas.microsoft.com/office/drawing/2014/main" id="{1E843781-07B3-4366-A6D7-FD63DF087F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72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85">
            <a:extLst>
              <a:ext uri="{FF2B5EF4-FFF2-40B4-BE49-F238E27FC236}">
                <a16:creationId xmlns:a16="http://schemas.microsoft.com/office/drawing/2014/main" id="{207A6D45-0E01-40B4-BC71-3D6F141787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70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86">
            <a:extLst>
              <a:ext uri="{FF2B5EF4-FFF2-40B4-BE49-F238E27FC236}">
                <a16:creationId xmlns:a16="http://schemas.microsoft.com/office/drawing/2014/main" id="{0D462C46-A548-4A3B-A462-2ACFB52BC7B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1"/>
          <a:stretch/>
        </p:blipFill>
        <p:spPr>
          <a:xfrm rot="5400000">
            <a:off x="3392309" y="434622"/>
            <a:ext cx="5720643" cy="575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20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88">
            <a:extLst>
              <a:ext uri="{FF2B5EF4-FFF2-40B4-BE49-F238E27FC236}">
                <a16:creationId xmlns:a16="http://schemas.microsoft.com/office/drawing/2014/main" id="{DAB32D40-EBA1-4D48-82FB-95C7FC7104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9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89">
            <a:extLst>
              <a:ext uri="{FF2B5EF4-FFF2-40B4-BE49-F238E27FC236}">
                <a16:creationId xmlns:a16="http://schemas.microsoft.com/office/drawing/2014/main" id="{DA2E15AA-EE95-4DBB-8D8E-31F848BA7B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01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90">
            <a:extLst>
              <a:ext uri="{FF2B5EF4-FFF2-40B4-BE49-F238E27FC236}">
                <a16:creationId xmlns:a16="http://schemas.microsoft.com/office/drawing/2014/main" id="{80334E89-49F9-4BDB-B27A-A12926A2D92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/>
          <a:stretch/>
        </p:blipFill>
        <p:spPr>
          <a:xfrm rot="5400000">
            <a:off x="1895475" y="371475"/>
            <a:ext cx="8401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12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2F74327-8389-4627-9B75-2221F8706CAA}"/>
              </a:ext>
            </a:extLst>
          </p:cNvPr>
          <p:cNvSpPr txBox="1"/>
          <p:nvPr/>
        </p:nvSpPr>
        <p:spPr>
          <a:xfrm>
            <a:off x="1354667" y="824090"/>
            <a:ext cx="82747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dirty="0"/>
              <a:t>La préparation de délicieuses roses des sables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61E87E-B97A-43B7-9B44-48138E2F1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54216" y="-64227556"/>
            <a:ext cx="89505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33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91">
            <a:extLst>
              <a:ext uri="{FF2B5EF4-FFF2-40B4-BE49-F238E27FC236}">
                <a16:creationId xmlns:a16="http://schemas.microsoft.com/office/drawing/2014/main" id="{F934CF81-A142-482C-A092-93497FF5CA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97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92">
            <a:extLst>
              <a:ext uri="{FF2B5EF4-FFF2-40B4-BE49-F238E27FC236}">
                <a16:creationId xmlns:a16="http://schemas.microsoft.com/office/drawing/2014/main" id="{82CDF631-80CA-41D7-A75A-BC96E6DF91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63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93">
            <a:extLst>
              <a:ext uri="{FF2B5EF4-FFF2-40B4-BE49-F238E27FC236}">
                <a16:creationId xmlns:a16="http://schemas.microsoft.com/office/drawing/2014/main" id="{046120FB-C492-4AD1-AD1E-820697C0B6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33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94">
            <a:extLst>
              <a:ext uri="{FF2B5EF4-FFF2-40B4-BE49-F238E27FC236}">
                <a16:creationId xmlns:a16="http://schemas.microsoft.com/office/drawing/2014/main" id="{4E998A12-5EC6-4E84-8202-0431ECCC620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/>
          <a:stretch/>
        </p:blipFill>
        <p:spPr>
          <a:xfrm rot="5400000">
            <a:off x="2181225" y="0"/>
            <a:ext cx="7829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77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95">
            <a:extLst>
              <a:ext uri="{FF2B5EF4-FFF2-40B4-BE49-F238E27FC236}">
                <a16:creationId xmlns:a16="http://schemas.microsoft.com/office/drawing/2014/main" id="{E2B1455F-90D3-4BBC-9525-5E9CA3FB4D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54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96">
            <a:extLst>
              <a:ext uri="{FF2B5EF4-FFF2-40B4-BE49-F238E27FC236}">
                <a16:creationId xmlns:a16="http://schemas.microsoft.com/office/drawing/2014/main" id="{B2658FD6-3D38-4580-80C6-B3B343DC21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08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97">
            <a:extLst>
              <a:ext uri="{FF2B5EF4-FFF2-40B4-BE49-F238E27FC236}">
                <a16:creationId xmlns:a16="http://schemas.microsoft.com/office/drawing/2014/main" id="{5ADCE3C1-6DA3-41AE-A3DF-C27FADE315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02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98">
            <a:extLst>
              <a:ext uri="{FF2B5EF4-FFF2-40B4-BE49-F238E27FC236}">
                <a16:creationId xmlns:a16="http://schemas.microsoft.com/office/drawing/2014/main" id="{0EE6F66F-4E51-451D-BA23-5C9E15C346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19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99">
            <a:extLst>
              <a:ext uri="{FF2B5EF4-FFF2-40B4-BE49-F238E27FC236}">
                <a16:creationId xmlns:a16="http://schemas.microsoft.com/office/drawing/2014/main" id="{5F17BB88-3896-4F65-A8BA-CAF91E6FAE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95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500">
            <a:extLst>
              <a:ext uri="{FF2B5EF4-FFF2-40B4-BE49-F238E27FC236}">
                <a16:creationId xmlns:a16="http://schemas.microsoft.com/office/drawing/2014/main" id="{42A461FD-FB15-4A84-ABC7-4A193083A1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88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71">
            <a:extLst>
              <a:ext uri="{FF2B5EF4-FFF2-40B4-BE49-F238E27FC236}">
                <a16:creationId xmlns:a16="http://schemas.microsoft.com/office/drawing/2014/main" id="{0A99EEB5-8C7D-45C2-A63E-0EFFA99FC7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26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502">
            <a:extLst>
              <a:ext uri="{FF2B5EF4-FFF2-40B4-BE49-F238E27FC236}">
                <a16:creationId xmlns:a16="http://schemas.microsoft.com/office/drawing/2014/main" id="{9C06BDBF-42D4-48BA-BAC5-B467BFF118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18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15DD78-DC78-4630-A74E-33475BC31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62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03FDEBD-909F-4060-8D5A-2A6A65D25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03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5007048-78D1-475E-A948-B1A38389D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06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72">
            <a:extLst>
              <a:ext uri="{FF2B5EF4-FFF2-40B4-BE49-F238E27FC236}">
                <a16:creationId xmlns:a16="http://schemas.microsoft.com/office/drawing/2014/main" id="{6E260D55-7999-44D2-BEB7-52C48C3F95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31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73">
            <a:extLst>
              <a:ext uri="{FF2B5EF4-FFF2-40B4-BE49-F238E27FC236}">
                <a16:creationId xmlns:a16="http://schemas.microsoft.com/office/drawing/2014/main" id="{F2063AF5-59EA-4CBE-910D-ECC4771711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1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74">
            <a:extLst>
              <a:ext uri="{FF2B5EF4-FFF2-40B4-BE49-F238E27FC236}">
                <a16:creationId xmlns:a16="http://schemas.microsoft.com/office/drawing/2014/main" id="{8E15C0AC-0B72-46FC-9EC0-A0E3429BEB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47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75">
            <a:extLst>
              <a:ext uri="{FF2B5EF4-FFF2-40B4-BE49-F238E27FC236}">
                <a16:creationId xmlns:a16="http://schemas.microsoft.com/office/drawing/2014/main" id="{F971534A-CAB8-41B5-8D24-AB89DF4177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42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76">
            <a:extLst>
              <a:ext uri="{FF2B5EF4-FFF2-40B4-BE49-F238E27FC236}">
                <a16:creationId xmlns:a16="http://schemas.microsoft.com/office/drawing/2014/main" id="{85B28625-031F-4336-A946-CEB831E373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86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477">
            <a:extLst>
              <a:ext uri="{FF2B5EF4-FFF2-40B4-BE49-F238E27FC236}">
                <a16:creationId xmlns:a16="http://schemas.microsoft.com/office/drawing/2014/main" id="{20AAA52E-ED1B-45E8-A70B-0FF1EAD82B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87056"/>
      </p:ext>
    </p:extLst>
  </p:cSld>
  <p:clrMapOvr>
    <a:masterClrMapping/>
  </p:clrMapOvr>
</p:sld>
</file>

<file path=ppt/theme/theme1.xml><?xml version="1.0" encoding="utf-8"?>
<a:theme xmlns:a="http://schemas.openxmlformats.org/drawingml/2006/main" name="Ronds dans l’eau">
  <a:themeElements>
    <a:clrScheme name="Ronds dans l’eau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Ronds dans l’eau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onds dans l’eau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TM04033925[[fn=Ronds dans l’eau]]</Template>
  <TotalTime>14</TotalTime>
  <Words>14</Words>
  <Application>Microsoft Office PowerPoint</Application>
  <PresentationFormat>Grand écran</PresentationFormat>
  <Paragraphs>3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6" baseType="lpstr">
      <vt:lpstr>Arial</vt:lpstr>
      <vt:lpstr>Tw Cen MT</vt:lpstr>
      <vt:lpstr>Ronds dans l’eau</vt:lpstr>
      <vt:lpstr>En attendant Noël 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attendant Noël …</dc:title>
  <dc:creator>magali redouin</dc:creator>
  <cp:lastModifiedBy>magali redouin</cp:lastModifiedBy>
  <cp:revision>1</cp:revision>
  <dcterms:created xsi:type="dcterms:W3CDTF">2022-01-02T16:49:58Z</dcterms:created>
  <dcterms:modified xsi:type="dcterms:W3CDTF">2022-01-02T17:04:43Z</dcterms:modified>
</cp:coreProperties>
</file>