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02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72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57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390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57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01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45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99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961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25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94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92110-A934-47F4-B972-8DF8C47A7629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D88CD-4CAE-4092-87B8-5B6D02889F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960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19900" dirty="0" smtClean="0"/>
              <a:t>FOOT 1</a:t>
            </a:r>
            <a:endParaRPr lang="fr-FR" sz="199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par les élèves de CP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937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4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7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2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2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ot1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0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</Words>
  <Application>Microsoft Office PowerPoint</Application>
  <PresentationFormat>Grand écran</PresentationFormat>
  <Paragraphs>2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FOOT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FOOT 1</dc:title>
  <dc:creator>magali redouin</dc:creator>
  <cp:lastModifiedBy>magali redouin</cp:lastModifiedBy>
  <cp:revision>1</cp:revision>
  <dcterms:created xsi:type="dcterms:W3CDTF">2021-05-26T18:39:39Z</dcterms:created>
  <dcterms:modified xsi:type="dcterms:W3CDTF">2021-05-26T18:43:44Z</dcterms:modified>
</cp:coreProperties>
</file>