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81" r:id="rId20"/>
    <p:sldId id="283" r:id="rId21"/>
    <p:sldId id="285" r:id="rId22"/>
    <p:sldId id="287" r:id="rId23"/>
    <p:sldId id="288" r:id="rId24"/>
    <p:sldId id="289" r:id="rId25"/>
    <p:sldId id="290" r:id="rId26"/>
    <p:sldId id="291" r:id="rId27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5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79F49-8C5A-403F-8145-59B1157A1ACC}" type="datetimeFigureOut">
              <a:rPr lang="fr-FR" smtClean="0"/>
              <a:t>28/03/2022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D7260-3480-4A0B-8148-9BFCE2DB01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975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D7260-3480-4A0B-8148-9BFCE2DB01D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67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F7C-C26F-4D5B-B2C4-FB368A5ED436}" type="datetimeFigureOut">
              <a:rPr lang="fr-FR" smtClean="0"/>
              <a:t>28/03/2022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4E0-8257-456C-840A-9001D9F3BD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82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F7C-C26F-4D5B-B2C4-FB368A5ED436}" type="datetimeFigureOut">
              <a:rPr lang="fr-FR" smtClean="0"/>
              <a:t>28/03/2022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4E0-8257-456C-840A-9001D9F3BD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699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F7C-C26F-4D5B-B2C4-FB368A5ED436}" type="datetimeFigureOut">
              <a:rPr lang="fr-FR" smtClean="0"/>
              <a:t>28/03/2022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4E0-8257-456C-840A-9001D9F3BD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36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F7C-C26F-4D5B-B2C4-FB368A5ED436}" type="datetimeFigureOut">
              <a:rPr lang="fr-FR" smtClean="0"/>
              <a:t>28/03/2022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4E0-8257-456C-840A-9001D9F3BD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334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F7C-C26F-4D5B-B2C4-FB368A5ED436}" type="datetimeFigureOut">
              <a:rPr lang="fr-FR" smtClean="0"/>
              <a:t>28/03/2022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4E0-8257-456C-840A-9001D9F3BD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93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F7C-C26F-4D5B-B2C4-FB368A5ED436}" type="datetimeFigureOut">
              <a:rPr lang="fr-FR" smtClean="0"/>
              <a:t>28/03/2022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4E0-8257-456C-840A-9001D9F3BD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192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F7C-C26F-4D5B-B2C4-FB368A5ED436}" type="datetimeFigureOut">
              <a:rPr lang="fr-FR" smtClean="0"/>
              <a:t>28/03/2022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4E0-8257-456C-840A-9001D9F3BD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994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F7C-C26F-4D5B-B2C4-FB368A5ED436}" type="datetimeFigureOut">
              <a:rPr lang="fr-FR" smtClean="0"/>
              <a:t>28/03/2022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4E0-8257-456C-840A-9001D9F3BD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84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F7C-C26F-4D5B-B2C4-FB368A5ED436}" type="datetimeFigureOut">
              <a:rPr lang="fr-FR" smtClean="0"/>
              <a:t>28/03/2022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4E0-8257-456C-840A-9001D9F3BD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09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F7C-C26F-4D5B-B2C4-FB368A5ED436}" type="datetimeFigureOut">
              <a:rPr lang="fr-FR" smtClean="0"/>
              <a:t>28/03/2022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4E0-8257-456C-840A-9001D9F3BD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60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CF7C-C26F-4D5B-B2C4-FB368A5ED436}" type="datetimeFigureOut">
              <a:rPr lang="fr-FR" smtClean="0"/>
              <a:t>28/03/2022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14E0-8257-456C-840A-9001D9F3BD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778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7CF7C-C26F-4D5B-B2C4-FB368A5ED436}" type="datetimeFigureOut">
              <a:rPr lang="fr-FR" smtClean="0"/>
              <a:t>28/03/2022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514E0-8257-456C-840A-9001D9F3BD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65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DDAD12-4D9B-42E9-941D-CA84ED7989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Album photo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30D1D54-CEA0-411F-81BB-298B100E68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par magali redouin</a:t>
            </a:r>
          </a:p>
        </p:txBody>
      </p:sp>
      <p:pic>
        <p:nvPicPr>
          <p:cNvPr id="4" name="Picture 57" descr="C:\Users\Tom\AppData\Local\Microsoft\Windows\Temporary Internet Files\Content.IE5\CVCJG8ZL\MPj04331560000[1].jpg">
            <a:extLst>
              <a:ext uri="{FF2B5EF4-FFF2-40B4-BE49-F238E27FC236}">
                <a16:creationId xmlns:a16="http://schemas.microsoft.com/office/drawing/2014/main" id="{67958349-E268-4163-A471-423333671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A45C07E-D8AC-4FA9-AB17-2B447FFA670D}"/>
              </a:ext>
            </a:extLst>
          </p:cNvPr>
          <p:cNvSpPr txBox="1">
            <a:spLocks/>
          </p:cNvSpPr>
          <p:nvPr/>
        </p:nvSpPr>
        <p:spPr>
          <a:xfrm>
            <a:off x="685800" y="47667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7200"/>
              <a:t>Foot séance 2</a:t>
            </a:r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3645490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11)">
            <a:extLst>
              <a:ext uri="{FF2B5EF4-FFF2-40B4-BE49-F238E27FC236}">
                <a16:creationId xmlns:a16="http://schemas.microsoft.com/office/drawing/2014/main" id="{B827C478-455C-4283-8EAC-074C27E293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41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12)">
            <a:extLst>
              <a:ext uri="{FF2B5EF4-FFF2-40B4-BE49-F238E27FC236}">
                <a16:creationId xmlns:a16="http://schemas.microsoft.com/office/drawing/2014/main" id="{440D5438-145E-4F63-AA2D-F3DBE78220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5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14)">
            <a:extLst>
              <a:ext uri="{FF2B5EF4-FFF2-40B4-BE49-F238E27FC236}">
                <a16:creationId xmlns:a16="http://schemas.microsoft.com/office/drawing/2014/main" id="{82B2A49D-2C2E-4832-B3EB-5CB1165BC5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09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15)">
            <a:extLst>
              <a:ext uri="{FF2B5EF4-FFF2-40B4-BE49-F238E27FC236}">
                <a16:creationId xmlns:a16="http://schemas.microsoft.com/office/drawing/2014/main" id="{F17DDBC3-4CBD-4548-986F-B52C04B48A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15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16)">
            <a:extLst>
              <a:ext uri="{FF2B5EF4-FFF2-40B4-BE49-F238E27FC236}">
                <a16:creationId xmlns:a16="http://schemas.microsoft.com/office/drawing/2014/main" id="{F1C4DF5E-347D-47D9-AD81-2C8AF17217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65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17)">
            <a:extLst>
              <a:ext uri="{FF2B5EF4-FFF2-40B4-BE49-F238E27FC236}">
                <a16:creationId xmlns:a16="http://schemas.microsoft.com/office/drawing/2014/main" id="{0EEE06C5-6714-4B10-99EF-130C8AB061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53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18)">
            <a:extLst>
              <a:ext uri="{FF2B5EF4-FFF2-40B4-BE49-F238E27FC236}">
                <a16:creationId xmlns:a16="http://schemas.microsoft.com/office/drawing/2014/main" id="{3728DD1F-FCBB-4789-9159-DEF2FD3A09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43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19)">
            <a:extLst>
              <a:ext uri="{FF2B5EF4-FFF2-40B4-BE49-F238E27FC236}">
                <a16:creationId xmlns:a16="http://schemas.microsoft.com/office/drawing/2014/main" id="{8DE137FB-370B-4FB9-8D6B-746C490813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2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20)">
            <a:extLst>
              <a:ext uri="{FF2B5EF4-FFF2-40B4-BE49-F238E27FC236}">
                <a16:creationId xmlns:a16="http://schemas.microsoft.com/office/drawing/2014/main" id="{FA494FDB-F64A-49DB-B0C1-1C1E14EE77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3" y="349250"/>
            <a:ext cx="3862388" cy="5143500"/>
          </a:xfrm>
          <a:prstGeom prst="rect">
            <a:avLst/>
          </a:prstGeom>
        </p:spPr>
      </p:pic>
      <p:pic>
        <p:nvPicPr>
          <p:cNvPr id="4" name="Image 3" descr="foot 2 (21)">
            <a:extLst>
              <a:ext uri="{FF2B5EF4-FFF2-40B4-BE49-F238E27FC236}">
                <a16:creationId xmlns:a16="http://schemas.microsoft.com/office/drawing/2014/main" id="{14B8D207-C35E-4FF8-BD4B-9DE2A50655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806" y="1455562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75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25)">
            <a:extLst>
              <a:ext uri="{FF2B5EF4-FFF2-40B4-BE49-F238E27FC236}">
                <a16:creationId xmlns:a16="http://schemas.microsoft.com/office/drawing/2014/main" id="{689E38FD-DB95-4782-BE63-A2778C8F03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2" y="112183"/>
            <a:ext cx="3862388" cy="5143500"/>
          </a:xfrm>
          <a:prstGeom prst="rect">
            <a:avLst/>
          </a:prstGeom>
        </p:spPr>
      </p:pic>
      <p:pic>
        <p:nvPicPr>
          <p:cNvPr id="4" name="Image 3" descr="foot 2 (26)">
            <a:extLst>
              <a:ext uri="{FF2B5EF4-FFF2-40B4-BE49-F238E27FC236}">
                <a16:creationId xmlns:a16="http://schemas.microsoft.com/office/drawing/2014/main" id="{4114B7A6-9821-43E8-A3BF-BF825028B4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84" y="1297517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76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2)">
            <a:extLst>
              <a:ext uri="{FF2B5EF4-FFF2-40B4-BE49-F238E27FC236}">
                <a16:creationId xmlns:a16="http://schemas.microsoft.com/office/drawing/2014/main" id="{F5C6999C-1B07-47E7-AC73-CF75208928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3" y="349250"/>
            <a:ext cx="3862388" cy="5143500"/>
          </a:xfrm>
          <a:prstGeom prst="rect">
            <a:avLst/>
          </a:prstGeom>
        </p:spPr>
      </p:pic>
      <p:pic>
        <p:nvPicPr>
          <p:cNvPr id="4" name="Image 3" descr="foot 2 (1)">
            <a:extLst>
              <a:ext uri="{FF2B5EF4-FFF2-40B4-BE49-F238E27FC236}">
                <a16:creationId xmlns:a16="http://schemas.microsoft.com/office/drawing/2014/main" id="{CF404103-2CD8-4EE4-951F-8A04CA13938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2"/>
          <a:stretch/>
        </p:blipFill>
        <p:spPr>
          <a:xfrm>
            <a:off x="4244622" y="298944"/>
            <a:ext cx="46631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9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27)">
            <a:extLst>
              <a:ext uri="{FF2B5EF4-FFF2-40B4-BE49-F238E27FC236}">
                <a16:creationId xmlns:a16="http://schemas.microsoft.com/office/drawing/2014/main" id="{231DDABC-CC5C-49B3-B0CA-20AABD42CD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1" y="281517"/>
            <a:ext cx="3862388" cy="5143500"/>
          </a:xfrm>
          <a:prstGeom prst="rect">
            <a:avLst/>
          </a:prstGeom>
        </p:spPr>
      </p:pic>
      <p:pic>
        <p:nvPicPr>
          <p:cNvPr id="4" name="Image 3" descr="foot 2 (28)">
            <a:extLst>
              <a:ext uri="{FF2B5EF4-FFF2-40B4-BE49-F238E27FC236}">
                <a16:creationId xmlns:a16="http://schemas.microsoft.com/office/drawing/2014/main" id="{477C176C-0BF5-4CB8-A300-8B6508025F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50761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91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29)">
            <a:extLst>
              <a:ext uri="{FF2B5EF4-FFF2-40B4-BE49-F238E27FC236}">
                <a16:creationId xmlns:a16="http://schemas.microsoft.com/office/drawing/2014/main" id="{6D3B0CE2-8926-4A3D-B241-E228FC1792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6" y="112184"/>
            <a:ext cx="3862388" cy="5143500"/>
          </a:xfrm>
          <a:prstGeom prst="rect">
            <a:avLst/>
          </a:prstGeom>
        </p:spPr>
      </p:pic>
      <p:pic>
        <p:nvPicPr>
          <p:cNvPr id="4" name="Image 3" descr="foot 2 (30)">
            <a:extLst>
              <a:ext uri="{FF2B5EF4-FFF2-40B4-BE49-F238E27FC236}">
                <a16:creationId xmlns:a16="http://schemas.microsoft.com/office/drawing/2014/main" id="{7DA09086-C5B0-4371-A091-A40A3566F9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62" y="992717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29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31)">
            <a:extLst>
              <a:ext uri="{FF2B5EF4-FFF2-40B4-BE49-F238E27FC236}">
                <a16:creationId xmlns:a16="http://schemas.microsoft.com/office/drawing/2014/main" id="{3B94747C-9485-478E-B9D9-1C7D70FAF6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78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32)">
            <a:extLst>
              <a:ext uri="{FF2B5EF4-FFF2-40B4-BE49-F238E27FC236}">
                <a16:creationId xmlns:a16="http://schemas.microsoft.com/office/drawing/2014/main" id="{7A4CF740-8252-495A-8CAD-BEF27A4F4C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58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33)">
            <a:extLst>
              <a:ext uri="{FF2B5EF4-FFF2-40B4-BE49-F238E27FC236}">
                <a16:creationId xmlns:a16="http://schemas.microsoft.com/office/drawing/2014/main" id="{8097838A-3F25-4EC6-AEC6-ABD8947EF2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49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34)">
            <a:extLst>
              <a:ext uri="{FF2B5EF4-FFF2-40B4-BE49-F238E27FC236}">
                <a16:creationId xmlns:a16="http://schemas.microsoft.com/office/drawing/2014/main" id="{A6ABF8DC-EC16-4760-94C3-0547D2DEBA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37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35)">
            <a:extLst>
              <a:ext uri="{FF2B5EF4-FFF2-40B4-BE49-F238E27FC236}">
                <a16:creationId xmlns:a16="http://schemas.microsoft.com/office/drawing/2014/main" id="{456C4FF8-887E-4372-9C78-B159A48861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8" y="258939"/>
            <a:ext cx="3862388" cy="5143500"/>
          </a:xfrm>
          <a:prstGeom prst="rect">
            <a:avLst/>
          </a:prstGeom>
        </p:spPr>
      </p:pic>
      <p:pic>
        <p:nvPicPr>
          <p:cNvPr id="4" name="Image 3" descr="foot 2 (37)">
            <a:extLst>
              <a:ext uri="{FF2B5EF4-FFF2-40B4-BE49-F238E27FC236}">
                <a16:creationId xmlns:a16="http://schemas.microsoft.com/office/drawing/2014/main" id="{AD55AE30-E2B6-476F-AED7-F4978EB4D5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695" y="1241073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7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3)">
            <a:extLst>
              <a:ext uri="{FF2B5EF4-FFF2-40B4-BE49-F238E27FC236}">
                <a16:creationId xmlns:a16="http://schemas.microsoft.com/office/drawing/2014/main" id="{7C59C2D2-C731-49FD-A199-98496310B4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-224090"/>
            <a:ext cx="5318125" cy="708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28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4)">
            <a:extLst>
              <a:ext uri="{FF2B5EF4-FFF2-40B4-BE49-F238E27FC236}">
                <a16:creationId xmlns:a16="http://schemas.microsoft.com/office/drawing/2014/main" id="{864862C5-4FAC-4C33-9157-DCD2EE17A4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42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5)">
            <a:extLst>
              <a:ext uri="{FF2B5EF4-FFF2-40B4-BE49-F238E27FC236}">
                <a16:creationId xmlns:a16="http://schemas.microsoft.com/office/drawing/2014/main" id="{3C55F83D-48B3-40E2-8A1D-AAEE7E3062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7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6)">
            <a:extLst>
              <a:ext uri="{FF2B5EF4-FFF2-40B4-BE49-F238E27FC236}">
                <a16:creationId xmlns:a16="http://schemas.microsoft.com/office/drawing/2014/main" id="{6ED226F0-6E64-4D09-BCD7-3CF1B24834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28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7)">
            <a:extLst>
              <a:ext uri="{FF2B5EF4-FFF2-40B4-BE49-F238E27FC236}">
                <a16:creationId xmlns:a16="http://schemas.microsoft.com/office/drawing/2014/main" id="{D6A31D16-942C-4F0E-9E13-0A380988F4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8)">
            <a:extLst>
              <a:ext uri="{FF2B5EF4-FFF2-40B4-BE49-F238E27FC236}">
                <a16:creationId xmlns:a16="http://schemas.microsoft.com/office/drawing/2014/main" id="{DBFFBCB2-6BE7-4787-83BC-4F3B5207EC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49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2 (10)">
            <a:extLst>
              <a:ext uri="{FF2B5EF4-FFF2-40B4-BE49-F238E27FC236}">
                <a16:creationId xmlns:a16="http://schemas.microsoft.com/office/drawing/2014/main" id="{AFF34238-D663-4AA4-AB95-853234E9BE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016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9</Words>
  <Application>Microsoft Office PowerPoint</Application>
  <PresentationFormat>Affichage à l'écran (4:3)</PresentationFormat>
  <Paragraphs>4</Paragraphs>
  <Slides>26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Thème Office</vt:lpstr>
      <vt:lpstr>Album photo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photo</dc:title>
  <dc:creator>magali redouin</dc:creator>
  <cp:lastModifiedBy>magali redouin</cp:lastModifiedBy>
  <cp:revision>1</cp:revision>
  <dcterms:created xsi:type="dcterms:W3CDTF">2022-03-28T16:41:12Z</dcterms:created>
  <dcterms:modified xsi:type="dcterms:W3CDTF">2022-03-28T16:48:41Z</dcterms:modified>
</cp:coreProperties>
</file>