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D7A2-DEA1-4208-8623-B02DD3F6F223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D3B-26D5-43B5-B4E8-19B8046A82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65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D7A2-DEA1-4208-8623-B02DD3F6F223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D3B-26D5-43B5-B4E8-19B8046A82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28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D7A2-DEA1-4208-8623-B02DD3F6F223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D3B-26D5-43B5-B4E8-19B8046A82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75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D7A2-DEA1-4208-8623-B02DD3F6F223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D3B-26D5-43B5-B4E8-19B8046A82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58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D7A2-DEA1-4208-8623-B02DD3F6F223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D3B-26D5-43B5-B4E8-19B8046A82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68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D7A2-DEA1-4208-8623-B02DD3F6F223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D3B-26D5-43B5-B4E8-19B8046A82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27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D7A2-DEA1-4208-8623-B02DD3F6F223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D3B-26D5-43B5-B4E8-19B8046A82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83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D7A2-DEA1-4208-8623-B02DD3F6F223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D3B-26D5-43B5-B4E8-19B8046A82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16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D7A2-DEA1-4208-8623-B02DD3F6F223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D3B-26D5-43B5-B4E8-19B8046A82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50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D7A2-DEA1-4208-8623-B02DD3F6F223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D3B-26D5-43B5-B4E8-19B8046A82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07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D7A2-DEA1-4208-8623-B02DD3F6F223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AD3B-26D5-43B5-B4E8-19B8046A82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78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D7A2-DEA1-4208-8623-B02DD3F6F223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BAD3B-26D5-43B5-B4E8-19B8046A82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86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Journée poney à </a:t>
            </a:r>
            <a:r>
              <a:rPr lang="fr-FR" dirty="0" err="1" smtClean="0"/>
              <a:t>Montoire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par les enfants du CP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34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5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0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1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4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1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70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1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62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1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0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1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1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00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1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0"/>
            <a:ext cx="9147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83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1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3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15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1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80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2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40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2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68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2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79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2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38" y="0"/>
            <a:ext cx="5140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43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2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38" y="0"/>
            <a:ext cx="5140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44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2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13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2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88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2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09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2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4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38" y="0"/>
            <a:ext cx="5140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95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2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49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3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95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3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92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3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1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22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3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0"/>
            <a:ext cx="9145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13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3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0"/>
            <a:ext cx="9145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75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3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0"/>
            <a:ext cx="9145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07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3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0"/>
            <a:ext cx="9145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05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3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91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3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3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85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3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4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4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49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4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46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4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68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4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6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5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38" y="0"/>
            <a:ext cx="5140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38" y="0"/>
            <a:ext cx="5140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6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NEY MONTOIRE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735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Grand écran</PresentationFormat>
  <Paragraphs>2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Thème Office</vt:lpstr>
      <vt:lpstr>Journée poney à Montoire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poney à Montoire</dc:title>
  <dc:creator>magali redouin</dc:creator>
  <cp:lastModifiedBy>magali redouin</cp:lastModifiedBy>
  <cp:revision>1</cp:revision>
  <dcterms:created xsi:type="dcterms:W3CDTF">2021-07-03T14:11:03Z</dcterms:created>
  <dcterms:modified xsi:type="dcterms:W3CDTF">2021-07-03T14:11:23Z</dcterms:modified>
</cp:coreProperties>
</file>