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53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10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72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10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694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44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333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274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91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71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6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76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7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20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254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26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93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9C9D43-8916-48E2-893A-0880328F3362}" type="datetimeFigureOut">
              <a:rPr lang="fr-FR" smtClean="0"/>
              <a:t>30/04/2021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5C81FDC-D1DD-4680-A3E8-6CEDBA59A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60492" y="3462866"/>
            <a:ext cx="6815669" cy="1515533"/>
          </a:xfrm>
        </p:spPr>
        <p:txBody>
          <a:bodyPr>
            <a:noAutofit/>
          </a:bodyPr>
          <a:lstStyle/>
          <a:p>
            <a:r>
              <a:rPr lang="fr-FR" sz="11500" dirty="0" smtClean="0"/>
              <a:t>LES 100 JOURS</a:t>
            </a:r>
            <a:endParaRPr lang="fr-FR" sz="115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30926" y="4854099"/>
            <a:ext cx="6815669" cy="1320802"/>
          </a:xfrm>
        </p:spPr>
        <p:txBody>
          <a:bodyPr/>
          <a:lstStyle/>
          <a:p>
            <a:r>
              <a:rPr lang="fr-FR" dirty="0" smtClean="0"/>
              <a:t>par LES CP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392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7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9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9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2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2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6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7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3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1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3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3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1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5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jour 100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qu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que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</TotalTime>
  <Words>6</Words>
  <Application>Microsoft Office PowerPoint</Application>
  <PresentationFormat>Grand écran</PresentationFormat>
  <Paragraphs>2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7" baseType="lpstr">
      <vt:lpstr>Arial</vt:lpstr>
      <vt:lpstr>Garamond</vt:lpstr>
      <vt:lpstr>Organique</vt:lpstr>
      <vt:lpstr>LES 100 JOURS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100 JOURS</dc:title>
  <dc:creator>magali redouin</dc:creator>
  <cp:lastModifiedBy>magali redouin</cp:lastModifiedBy>
  <cp:revision>1</cp:revision>
  <dcterms:created xsi:type="dcterms:W3CDTF">2021-04-30T13:45:20Z</dcterms:created>
  <dcterms:modified xsi:type="dcterms:W3CDTF">2021-04-30T13:51:00Z</dcterms:modified>
</cp:coreProperties>
</file>