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2" r:id="rId6"/>
    <p:sldId id="257" r:id="rId7"/>
    <p:sldId id="258" r:id="rId8"/>
    <p:sldId id="259" r:id="rId9"/>
    <p:sldId id="260" r:id="rId10"/>
    <p:sldId id="261" r:id="rId11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7D0C5-3F34-4700-A176-5D86E69C9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3614DE-D555-42E5-BAA4-BF46B4EBE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E0A361-D961-4A92-86E5-7AC270D5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69083B-5F9A-4D94-BE06-25FB442E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3FFE53-BD8D-4032-99B4-AF184604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16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FD2D2-22ED-4411-B7A3-1F97961F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8CCC6E-1F03-4F28-9E35-93B216AC5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7BB5E7-3739-41B0-964A-35A04EDD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A3545E-D701-4EC5-A74B-2F9B1E3C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64F422-7A60-4B25-ABDF-C3594633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88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490B0EA-77D1-4459-80B4-37D59E624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7C512B-9BA4-4B57-A18E-B7BC34825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2A51FD-E564-4556-A81D-845CB01B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689A7B-6199-4A57-B942-417B06BB2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C8A849-A9E4-4409-B7A6-E566E43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1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8EFCD-47AD-431D-BDE7-9C466C72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817135-238D-4503-B3CE-B6CC4EBF4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277F03-DA67-4BA3-ADF5-08F13A12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1E5DCA-269E-47D7-98F0-D36D6418A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484E8A-BBD3-468A-83B7-EF78C120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67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751580-6C0E-40F9-A327-CD82AE83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646F5F-B1C0-4C4E-A7FC-B8DCE521A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6BD23E-CD7C-4715-9447-5AD703051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90EC21-83C1-4B3F-BCC7-96E5A0E2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12E2C-14C3-48A9-97FC-763966AD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63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7784AC-0EC9-4300-91E1-4F17CA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4C7257-40D6-4033-BE8E-57AC46DC0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C8D148-4748-43FE-90FC-71025528C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2C4149-3EA4-4D4D-9F30-7B2184EA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A038DE-4CB5-41FB-8FB1-5EBF97B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599132-1779-452D-BD17-1621A8D6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86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57B0F4-F518-4D8A-8A95-9276EBD0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019AD2-66EC-43DB-9390-95F3A826A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B46B50-D416-4040-BFAD-2A9D1C473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9B3A7E5-1E99-44CD-B85A-64334284E0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44533A-086E-452C-9098-B15D870CA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A43CD32-4F18-4990-BC18-CD81E995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862ADD1-EAEC-430C-8BC5-3F3F8060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2E03D-D9D6-47A3-9792-47AEF750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7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E7450-B269-4EE0-82AE-4BF2CC9DC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02B916-BC34-49D3-8F1C-A25B9F0F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4EDAC2-99CD-4078-AF8C-C74B567B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86E9F3-D08F-4A7E-82B4-E094D22F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69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630955-92F5-425A-AFE4-C5195A182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F6141E-6CCE-4513-8873-FB715A7D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98B3DE-82F1-4EB3-BCD1-3D8851E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1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554E76-458D-4A8B-9A35-35557115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AECC64-D26B-4FBC-8234-A07CA116F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C02BF5-2A95-4FCC-BA93-67CD87D1E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21BE44-0251-496D-A8C9-E3EA6BDD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E2E961-A009-4455-921C-7471B2968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3BCCF1-1442-4E26-97FB-BDEFB114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97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DC299E-AA44-4FA1-AD80-363F2EB9C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F0F1134-A2FE-4E57-97E4-447E515AA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A2407A-40EF-446E-AFA3-9C52E11A2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B5E76E-01E8-4722-9559-5BD20E4F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BA2281-4724-4B24-8F5C-EEF6E185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B62EA2-8F10-47D5-B011-93EC0B7A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59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DA0B6D4-54EB-47CD-B6E5-C9329567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C6DE92-A870-49EB-8821-5F9A4D889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2D87B5-37C9-47B4-B406-ABF8221AD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AFB2-8608-432E-8C13-84CB3D84BE1B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92DC49-B518-4540-8831-9A619594E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30346-B351-4665-B5D4-3F712D3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9413A-A2FF-42A5-87CB-5C5745792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087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espassionsdemyriam.vefblog.net/21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E57FD-D868-4310-B003-A87F41B371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pots gourmands pour le marché de Noël</a:t>
            </a:r>
            <a:br>
              <a:rPr lang="fr-FR" dirty="0"/>
            </a:b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41013E-98EF-45A5-8B35-E0E4AD68C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63257" y="3119581"/>
            <a:ext cx="3265486" cy="314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44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65">
            <a:extLst>
              <a:ext uri="{FF2B5EF4-FFF2-40B4-BE49-F238E27FC236}">
                <a16:creationId xmlns:a16="http://schemas.microsoft.com/office/drawing/2014/main" id="{C9AF9579-39ED-4388-B226-6AB7251E1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29">
            <a:extLst>
              <a:ext uri="{FF2B5EF4-FFF2-40B4-BE49-F238E27FC236}">
                <a16:creationId xmlns:a16="http://schemas.microsoft.com/office/drawing/2014/main" id="{B5A1CAE6-3D37-42F7-80B5-BF4E4C82E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6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30">
            <a:extLst>
              <a:ext uri="{FF2B5EF4-FFF2-40B4-BE49-F238E27FC236}">
                <a16:creationId xmlns:a16="http://schemas.microsoft.com/office/drawing/2014/main" id="{FD40A5E9-33EC-4667-96BD-400CB3015A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1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31">
            <a:extLst>
              <a:ext uri="{FF2B5EF4-FFF2-40B4-BE49-F238E27FC236}">
                <a16:creationId xmlns:a16="http://schemas.microsoft.com/office/drawing/2014/main" id="{2454CBFD-96E0-4FCF-9B5D-B0C9143306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01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66">
            <a:extLst>
              <a:ext uri="{FF2B5EF4-FFF2-40B4-BE49-F238E27FC236}">
                <a16:creationId xmlns:a16="http://schemas.microsoft.com/office/drawing/2014/main" id="{19566421-E760-4520-8C3E-D5FEA72F5E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3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61">
            <a:extLst>
              <a:ext uri="{FF2B5EF4-FFF2-40B4-BE49-F238E27FC236}">
                <a16:creationId xmlns:a16="http://schemas.microsoft.com/office/drawing/2014/main" id="{0887A16A-B5DF-4A6C-98D5-72471F3F21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05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62">
            <a:extLst>
              <a:ext uri="{FF2B5EF4-FFF2-40B4-BE49-F238E27FC236}">
                <a16:creationId xmlns:a16="http://schemas.microsoft.com/office/drawing/2014/main" id="{06849F91-BE34-40F2-B88B-974EF18DAB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53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63">
            <a:extLst>
              <a:ext uri="{FF2B5EF4-FFF2-40B4-BE49-F238E27FC236}">
                <a16:creationId xmlns:a16="http://schemas.microsoft.com/office/drawing/2014/main" id="{3ADBF797-7078-4BE1-B797-906240DE1A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6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64">
            <a:extLst>
              <a:ext uri="{FF2B5EF4-FFF2-40B4-BE49-F238E27FC236}">
                <a16:creationId xmlns:a16="http://schemas.microsoft.com/office/drawing/2014/main" id="{9F011CC0-6239-403B-A2B4-C56FD79251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047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Grand écran</PresentationFormat>
  <Paragraphs>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Les pots gourmands pour le marché de Noël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pots gourmands pour le marché de Noël </dc:title>
  <dc:creator>magali redouin</dc:creator>
  <cp:lastModifiedBy>magali redouin</cp:lastModifiedBy>
  <cp:revision>1</cp:revision>
  <dcterms:created xsi:type="dcterms:W3CDTF">2021-12-14T13:02:58Z</dcterms:created>
  <dcterms:modified xsi:type="dcterms:W3CDTF">2021-12-14T13:03:01Z</dcterms:modified>
</cp:coreProperties>
</file>