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1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90" r:id="rId21"/>
    <p:sldId id="291" r:id="rId22"/>
    <p:sldId id="284" r:id="rId23"/>
    <p:sldId id="285" r:id="rId24"/>
    <p:sldId id="286" r:id="rId25"/>
    <p:sldId id="287" r:id="rId26"/>
    <p:sldId id="288" r:id="rId27"/>
    <p:sldId id="289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5" r:id="rId59"/>
    <p:sldId id="326" r:id="rId60"/>
    <p:sldId id="327" r:id="rId61"/>
    <p:sldId id="328" r:id="rId62"/>
    <p:sldId id="257" r:id="rId63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B4DD74-9C6B-4A32-9AEE-E8711F828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96F61E-87FE-47E0-B30F-856049426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DC1E5E-A8DE-4E84-B4FD-1A18DEF62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3E7408-0CF0-410F-9238-36881960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1BE8E5-1ECC-4EF4-AF00-3D8126E9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87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28216-5732-4148-BCBB-31321392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122102-BB4D-4894-80FA-3F3D6F466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77B609-1A03-4A47-9A86-C3884B13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6C7710-69B6-406E-8E00-541D40A16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C13121-07DF-40EE-A071-AA7A7F77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68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85DE11E-D33F-4D42-8D42-1EB9A1150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F35BD9-94EF-4D3F-BE7D-D3E05DF03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99F9-2466-497E-B3D9-1C579FA5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F7772A-9289-41B8-85B7-4EF989B5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6E27D1-F59D-4289-8690-577A19EB0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25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7142D-0B21-45C8-92CE-DD430430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C8C0AB-D7F8-45F7-ABEF-8C7E980CC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1B999D-CBCE-4066-8C85-7644924F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5E1ADF-94DA-4985-AECD-AB0CE2D9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570B04-DC00-4E28-AA0E-C7FF63E1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00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5F9FD-0567-4FB5-AD18-460D8EC5A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561FD0-76F5-4D74-876B-4CD446F8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F558A9-02E3-4E6D-B420-F89DEF31B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446241-B169-46B5-BE8A-E9AD0D1F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75CE5B-6B9A-4101-914A-9279BE19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03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7CC64-2006-4A31-AE48-0020581E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057FC4-448B-4064-A3D8-DB0820FFD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9EB353-FC19-4F5F-BA12-929A6CCCF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DBC8BF-D64C-4D94-B23E-1EED4590A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BF02E2-8B89-4F99-9AA5-2CA048E4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54C2A0-ADA2-484F-91B5-FE30B7E7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01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D32EF-2E60-4431-B421-54CE3F9D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D42CC6-EE65-4016-AC72-1B10A98E7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1D990F-F6F1-48C2-A19D-6B16F82B7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EE706F-B20E-4FE6-A887-BE3776938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C1D03B-FC77-410A-AF77-87A4C810F9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6EE5E7-93FB-420E-9FBC-91D10F79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6CCBB4-55A3-4ADF-A7EC-94368FD7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587924E-29FD-4998-B670-2D8482204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60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24C8DC-11CA-4814-BD82-30C812E4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C03E10-9E22-4A83-9569-A1145EA1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BA9992-C9D9-44C3-BB28-FF534B86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28BD0C-B9AB-4428-A7F7-52936BD6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90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2F8E7E-A0C8-4BB8-8108-DB0CD81E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FEA238-2FDE-414E-A173-C67A64A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B6F738-93C0-49A5-93E7-49BF0523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20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773EDF-186E-4172-A634-8CF2A3D0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2EE0E8-98FD-4C84-8EE5-8B0A5FBF0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A539DD-C7CA-431B-8B70-5F3B112D4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8288B7-98F2-4650-A531-9B3865D8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EA860B-CEF9-44BA-BCC4-1BD2B62AA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DD32DF-32D6-4ADE-8329-35B62E80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23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224E8-61DE-4824-BD21-321EC097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7644B4-6EE7-4175-8371-891489E97B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0FEFCAE-B399-4922-A9F8-C7837365F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2AC50E-5417-4C65-8ECC-2A47071AA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463AF3-D8CF-4678-8221-32B66296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0966E2-A773-4F4D-9E02-9686B7BD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95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1636F09-B7E1-440A-A403-DB1D758F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DD1C0F-E0A8-404E-BD7B-1B45B5F08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89E3A7-10C4-4D35-918E-9E5A61D20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1CB86-1BCD-4EBD-9A33-36B4E52940C7}" type="datetimeFigureOut">
              <a:rPr lang="fr-FR" smtClean="0"/>
              <a:t>01/03/2022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42D7B3-B3C5-4711-B4BF-F2F1DD720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AC6323-684C-4124-AFEC-4FA566CAE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5C5BE-19F8-43B0-8A06-F4F377E1D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846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18D30C-C938-4DDA-AB20-2139073630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MARDI GRAS : UNE JOURNEE SUPER CHOUETTE</a:t>
            </a:r>
          </a:p>
        </p:txBody>
      </p:sp>
    </p:spTree>
    <p:extLst>
      <p:ext uri="{BB962C8B-B14F-4D97-AF65-F5344CB8AC3E}">
        <p14:creationId xmlns:p14="http://schemas.microsoft.com/office/powerpoint/2010/main" val="100208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12)">
            <a:extLst>
              <a:ext uri="{FF2B5EF4-FFF2-40B4-BE49-F238E27FC236}">
                <a16:creationId xmlns:a16="http://schemas.microsoft.com/office/drawing/2014/main" id="{41A6C93B-B449-47AB-BEE1-8F6E5C0EC3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15)">
            <a:extLst>
              <a:ext uri="{FF2B5EF4-FFF2-40B4-BE49-F238E27FC236}">
                <a16:creationId xmlns:a16="http://schemas.microsoft.com/office/drawing/2014/main" id="{087DAD72-213C-4C12-9D0E-C3767B62D5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9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0)">
            <a:extLst>
              <a:ext uri="{FF2B5EF4-FFF2-40B4-BE49-F238E27FC236}">
                <a16:creationId xmlns:a16="http://schemas.microsoft.com/office/drawing/2014/main" id="{4625F2BA-5BD7-4B6B-A7D7-5CF099C1AB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9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1)">
            <a:extLst>
              <a:ext uri="{FF2B5EF4-FFF2-40B4-BE49-F238E27FC236}">
                <a16:creationId xmlns:a16="http://schemas.microsoft.com/office/drawing/2014/main" id="{D60DE2F7-9BDA-4E12-B04B-ECB7F03A2C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7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2)">
            <a:extLst>
              <a:ext uri="{FF2B5EF4-FFF2-40B4-BE49-F238E27FC236}">
                <a16:creationId xmlns:a16="http://schemas.microsoft.com/office/drawing/2014/main" id="{95F4D5BB-F21E-4C95-9AAA-EA224E0688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00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3)">
            <a:extLst>
              <a:ext uri="{FF2B5EF4-FFF2-40B4-BE49-F238E27FC236}">
                <a16:creationId xmlns:a16="http://schemas.microsoft.com/office/drawing/2014/main" id="{10A278E8-2425-4156-94B3-993D144B3A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25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4)">
            <a:extLst>
              <a:ext uri="{FF2B5EF4-FFF2-40B4-BE49-F238E27FC236}">
                <a16:creationId xmlns:a16="http://schemas.microsoft.com/office/drawing/2014/main" id="{CDFBCA1A-EF9C-4C5B-8B9F-05BB9130AD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9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5)">
            <a:extLst>
              <a:ext uri="{FF2B5EF4-FFF2-40B4-BE49-F238E27FC236}">
                <a16:creationId xmlns:a16="http://schemas.microsoft.com/office/drawing/2014/main" id="{475DF9BD-777A-4299-8DD1-C8F71E088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5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6)">
            <a:extLst>
              <a:ext uri="{FF2B5EF4-FFF2-40B4-BE49-F238E27FC236}">
                <a16:creationId xmlns:a16="http://schemas.microsoft.com/office/drawing/2014/main" id="{9C7FD580-9797-4D45-98E7-9B7F4C9933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71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7)">
            <a:extLst>
              <a:ext uri="{FF2B5EF4-FFF2-40B4-BE49-F238E27FC236}">
                <a16:creationId xmlns:a16="http://schemas.microsoft.com/office/drawing/2014/main" id="{C6D53CE7-EE89-4E68-8D39-B10BCABDB3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5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)">
            <a:extLst>
              <a:ext uri="{FF2B5EF4-FFF2-40B4-BE49-F238E27FC236}">
                <a16:creationId xmlns:a16="http://schemas.microsoft.com/office/drawing/2014/main" id="{867174B1-3EC0-452D-99FC-E6F36F90B8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80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4)">
            <a:extLst>
              <a:ext uri="{FF2B5EF4-FFF2-40B4-BE49-F238E27FC236}">
                <a16:creationId xmlns:a16="http://schemas.microsoft.com/office/drawing/2014/main" id="{A5EFAD3E-0343-4AA5-8E3B-CE8D3486D0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78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5)">
            <a:extLst>
              <a:ext uri="{FF2B5EF4-FFF2-40B4-BE49-F238E27FC236}">
                <a16:creationId xmlns:a16="http://schemas.microsoft.com/office/drawing/2014/main" id="{6467813D-0D47-4438-9D68-CE5A2C1489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70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8)">
            <a:extLst>
              <a:ext uri="{FF2B5EF4-FFF2-40B4-BE49-F238E27FC236}">
                <a16:creationId xmlns:a16="http://schemas.microsoft.com/office/drawing/2014/main" id="{20E9BE3D-7AA3-4619-A3E0-275B7C190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97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29)">
            <a:extLst>
              <a:ext uri="{FF2B5EF4-FFF2-40B4-BE49-F238E27FC236}">
                <a16:creationId xmlns:a16="http://schemas.microsoft.com/office/drawing/2014/main" id="{7BB53337-749C-435F-8DDA-AF08F6D687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67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0)">
            <a:extLst>
              <a:ext uri="{FF2B5EF4-FFF2-40B4-BE49-F238E27FC236}">
                <a16:creationId xmlns:a16="http://schemas.microsoft.com/office/drawing/2014/main" id="{93AA023B-9FEC-40B1-AB12-B10D4C9985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3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1)">
            <a:extLst>
              <a:ext uri="{FF2B5EF4-FFF2-40B4-BE49-F238E27FC236}">
                <a16:creationId xmlns:a16="http://schemas.microsoft.com/office/drawing/2014/main" id="{D315F34E-E7FF-4951-A7BB-EF9B59096C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0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2)">
            <a:extLst>
              <a:ext uri="{FF2B5EF4-FFF2-40B4-BE49-F238E27FC236}">
                <a16:creationId xmlns:a16="http://schemas.microsoft.com/office/drawing/2014/main" id="{F558D469-4BCB-466A-B032-F2EC41D27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20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3)">
            <a:extLst>
              <a:ext uri="{FF2B5EF4-FFF2-40B4-BE49-F238E27FC236}">
                <a16:creationId xmlns:a16="http://schemas.microsoft.com/office/drawing/2014/main" id="{710D72A0-FFE0-433D-B5C9-C40F1EA0D0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31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6)">
            <a:extLst>
              <a:ext uri="{FF2B5EF4-FFF2-40B4-BE49-F238E27FC236}">
                <a16:creationId xmlns:a16="http://schemas.microsoft.com/office/drawing/2014/main" id="{90485784-398F-40D0-8012-5B716BDA7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02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7)">
            <a:extLst>
              <a:ext uri="{FF2B5EF4-FFF2-40B4-BE49-F238E27FC236}">
                <a16:creationId xmlns:a16="http://schemas.microsoft.com/office/drawing/2014/main" id="{CFE0369E-6AA4-4FD1-A4CE-4C5451E415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5)">
            <a:extLst>
              <a:ext uri="{FF2B5EF4-FFF2-40B4-BE49-F238E27FC236}">
                <a16:creationId xmlns:a16="http://schemas.microsoft.com/office/drawing/2014/main" id="{E6A9AEEC-6CB2-4756-AFE2-72C2C9739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7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8)">
            <a:extLst>
              <a:ext uri="{FF2B5EF4-FFF2-40B4-BE49-F238E27FC236}">
                <a16:creationId xmlns:a16="http://schemas.microsoft.com/office/drawing/2014/main" id="{EEE91410-2718-4398-888D-952F564E1D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69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39)">
            <a:extLst>
              <a:ext uri="{FF2B5EF4-FFF2-40B4-BE49-F238E27FC236}">
                <a16:creationId xmlns:a16="http://schemas.microsoft.com/office/drawing/2014/main" id="{0CC1A311-1C5E-4C23-933A-AADFD2C397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66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0)">
            <a:extLst>
              <a:ext uri="{FF2B5EF4-FFF2-40B4-BE49-F238E27FC236}">
                <a16:creationId xmlns:a16="http://schemas.microsoft.com/office/drawing/2014/main" id="{9B3951F6-E976-4802-B445-438BBFB854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77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1)">
            <a:extLst>
              <a:ext uri="{FF2B5EF4-FFF2-40B4-BE49-F238E27FC236}">
                <a16:creationId xmlns:a16="http://schemas.microsoft.com/office/drawing/2014/main" id="{74E1461F-4AA7-4860-A3E7-A4B134792A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2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2)">
            <a:extLst>
              <a:ext uri="{FF2B5EF4-FFF2-40B4-BE49-F238E27FC236}">
                <a16:creationId xmlns:a16="http://schemas.microsoft.com/office/drawing/2014/main" id="{65116700-7FED-41B5-8A58-62E430D46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62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3)">
            <a:extLst>
              <a:ext uri="{FF2B5EF4-FFF2-40B4-BE49-F238E27FC236}">
                <a16:creationId xmlns:a16="http://schemas.microsoft.com/office/drawing/2014/main" id="{942CFA4E-6336-40B0-B8D4-9E3299EC1F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32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4)">
            <a:extLst>
              <a:ext uri="{FF2B5EF4-FFF2-40B4-BE49-F238E27FC236}">
                <a16:creationId xmlns:a16="http://schemas.microsoft.com/office/drawing/2014/main" id="{A736E9F2-8DBD-4D7D-9E10-45D3C06D41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01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5)">
            <a:extLst>
              <a:ext uri="{FF2B5EF4-FFF2-40B4-BE49-F238E27FC236}">
                <a16:creationId xmlns:a16="http://schemas.microsoft.com/office/drawing/2014/main" id="{2730F64F-8248-41E1-A564-186A531BB1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1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6)">
            <a:extLst>
              <a:ext uri="{FF2B5EF4-FFF2-40B4-BE49-F238E27FC236}">
                <a16:creationId xmlns:a16="http://schemas.microsoft.com/office/drawing/2014/main" id="{AB6D569C-9F42-488E-B6E6-38E4DDD6D7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5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7)">
            <a:extLst>
              <a:ext uri="{FF2B5EF4-FFF2-40B4-BE49-F238E27FC236}">
                <a16:creationId xmlns:a16="http://schemas.microsoft.com/office/drawing/2014/main" id="{4297E268-CA6A-4576-A33E-DE821398CC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9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)">
            <a:extLst>
              <a:ext uri="{FF2B5EF4-FFF2-40B4-BE49-F238E27FC236}">
                <a16:creationId xmlns:a16="http://schemas.microsoft.com/office/drawing/2014/main" id="{C4BF6D67-A384-49D6-8B83-2F7E4DF104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6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8)">
            <a:extLst>
              <a:ext uri="{FF2B5EF4-FFF2-40B4-BE49-F238E27FC236}">
                <a16:creationId xmlns:a16="http://schemas.microsoft.com/office/drawing/2014/main" id="{84289F26-6CC6-4C7E-B7DF-1EFC48C6C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69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49)">
            <a:extLst>
              <a:ext uri="{FF2B5EF4-FFF2-40B4-BE49-F238E27FC236}">
                <a16:creationId xmlns:a16="http://schemas.microsoft.com/office/drawing/2014/main" id="{8B24E347-6689-4F3C-B3DA-5D659EB89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54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50)">
            <a:extLst>
              <a:ext uri="{FF2B5EF4-FFF2-40B4-BE49-F238E27FC236}">
                <a16:creationId xmlns:a16="http://schemas.microsoft.com/office/drawing/2014/main" id="{3675C937-C090-4B83-B429-FFF1E12BF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0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51)">
            <a:extLst>
              <a:ext uri="{FF2B5EF4-FFF2-40B4-BE49-F238E27FC236}">
                <a16:creationId xmlns:a16="http://schemas.microsoft.com/office/drawing/2014/main" id="{478E65E5-7F7D-4C75-BA8B-4037DC2E9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12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54)">
            <a:extLst>
              <a:ext uri="{FF2B5EF4-FFF2-40B4-BE49-F238E27FC236}">
                <a16:creationId xmlns:a16="http://schemas.microsoft.com/office/drawing/2014/main" id="{5C0D2C64-E7E1-4B24-8985-F3D81CFF83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608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55)">
            <a:extLst>
              <a:ext uri="{FF2B5EF4-FFF2-40B4-BE49-F238E27FC236}">
                <a16:creationId xmlns:a16="http://schemas.microsoft.com/office/drawing/2014/main" id="{F1CFAE44-2016-46E9-B578-9360D78A91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19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56)">
            <a:extLst>
              <a:ext uri="{FF2B5EF4-FFF2-40B4-BE49-F238E27FC236}">
                <a16:creationId xmlns:a16="http://schemas.microsoft.com/office/drawing/2014/main" id="{BDF69204-E14F-42A4-95A5-7FC7B65F5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57)">
            <a:extLst>
              <a:ext uri="{FF2B5EF4-FFF2-40B4-BE49-F238E27FC236}">
                <a16:creationId xmlns:a16="http://schemas.microsoft.com/office/drawing/2014/main" id="{C2701033-ACF6-4378-AA62-9AE9E0A0DB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39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58)">
            <a:extLst>
              <a:ext uri="{FF2B5EF4-FFF2-40B4-BE49-F238E27FC236}">
                <a16:creationId xmlns:a16="http://schemas.microsoft.com/office/drawing/2014/main" id="{7019A5DF-30E6-4F24-A0FD-3311F153E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3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59)">
            <a:extLst>
              <a:ext uri="{FF2B5EF4-FFF2-40B4-BE49-F238E27FC236}">
                <a16:creationId xmlns:a16="http://schemas.microsoft.com/office/drawing/2014/main" id="{80DA0579-5F81-4127-974C-D69537794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8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7)">
            <a:extLst>
              <a:ext uri="{FF2B5EF4-FFF2-40B4-BE49-F238E27FC236}">
                <a16:creationId xmlns:a16="http://schemas.microsoft.com/office/drawing/2014/main" id="{7E5D7459-0DAE-4D39-A768-D4668D5D0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0)">
            <a:extLst>
              <a:ext uri="{FF2B5EF4-FFF2-40B4-BE49-F238E27FC236}">
                <a16:creationId xmlns:a16="http://schemas.microsoft.com/office/drawing/2014/main" id="{CEC692FA-AEA2-46B5-A585-DCBC357291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08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1)">
            <a:extLst>
              <a:ext uri="{FF2B5EF4-FFF2-40B4-BE49-F238E27FC236}">
                <a16:creationId xmlns:a16="http://schemas.microsoft.com/office/drawing/2014/main" id="{477F204A-A599-4BB9-99E0-4F694B7AD9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225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2)">
            <a:extLst>
              <a:ext uri="{FF2B5EF4-FFF2-40B4-BE49-F238E27FC236}">
                <a16:creationId xmlns:a16="http://schemas.microsoft.com/office/drawing/2014/main" id="{410AC555-4A74-4181-AC17-43195BE2E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982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3)">
            <a:extLst>
              <a:ext uri="{FF2B5EF4-FFF2-40B4-BE49-F238E27FC236}">
                <a16:creationId xmlns:a16="http://schemas.microsoft.com/office/drawing/2014/main" id="{81C317B6-8337-4C5B-9DF3-E13823FAAF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896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4)">
            <a:extLst>
              <a:ext uri="{FF2B5EF4-FFF2-40B4-BE49-F238E27FC236}">
                <a16:creationId xmlns:a16="http://schemas.microsoft.com/office/drawing/2014/main" id="{E3B4E419-1373-4B36-BDB7-AFD0EE1528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46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5)">
            <a:extLst>
              <a:ext uri="{FF2B5EF4-FFF2-40B4-BE49-F238E27FC236}">
                <a16:creationId xmlns:a16="http://schemas.microsoft.com/office/drawing/2014/main" id="{A5961989-0C32-4A3E-B5A9-2F6107B86D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05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6)">
            <a:extLst>
              <a:ext uri="{FF2B5EF4-FFF2-40B4-BE49-F238E27FC236}">
                <a16:creationId xmlns:a16="http://schemas.microsoft.com/office/drawing/2014/main" id="{CBF62A17-9402-4465-A2E0-22F56C8AF7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7)">
            <a:extLst>
              <a:ext uri="{FF2B5EF4-FFF2-40B4-BE49-F238E27FC236}">
                <a16:creationId xmlns:a16="http://schemas.microsoft.com/office/drawing/2014/main" id="{25DFD196-24BD-4AE7-95FA-009559131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8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69)">
            <a:extLst>
              <a:ext uri="{FF2B5EF4-FFF2-40B4-BE49-F238E27FC236}">
                <a16:creationId xmlns:a16="http://schemas.microsoft.com/office/drawing/2014/main" id="{E0248A7C-83AB-428C-B164-DEF08052E7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9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70)">
            <a:extLst>
              <a:ext uri="{FF2B5EF4-FFF2-40B4-BE49-F238E27FC236}">
                <a16:creationId xmlns:a16="http://schemas.microsoft.com/office/drawing/2014/main" id="{37AFA8A5-B765-48CE-8E58-7E9B61CFF3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3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8)">
            <a:extLst>
              <a:ext uri="{FF2B5EF4-FFF2-40B4-BE49-F238E27FC236}">
                <a16:creationId xmlns:a16="http://schemas.microsoft.com/office/drawing/2014/main" id="{C312C85E-4EB3-4F2B-A78F-BB037481A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36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71)">
            <a:extLst>
              <a:ext uri="{FF2B5EF4-FFF2-40B4-BE49-F238E27FC236}">
                <a16:creationId xmlns:a16="http://schemas.microsoft.com/office/drawing/2014/main" id="{203F2DD1-073A-48BC-B8E0-BEFE09B2E8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83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72)">
            <a:extLst>
              <a:ext uri="{FF2B5EF4-FFF2-40B4-BE49-F238E27FC236}">
                <a16:creationId xmlns:a16="http://schemas.microsoft.com/office/drawing/2014/main" id="{16C51F1D-5C23-485F-9F66-4FE0983E4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7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1)">
            <a:extLst>
              <a:ext uri="{FF2B5EF4-FFF2-40B4-BE49-F238E27FC236}">
                <a16:creationId xmlns:a16="http://schemas.microsoft.com/office/drawing/2014/main" id="{03D7D4F8-60A8-4930-9B71-887BF165E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9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9)">
            <a:extLst>
              <a:ext uri="{FF2B5EF4-FFF2-40B4-BE49-F238E27FC236}">
                <a16:creationId xmlns:a16="http://schemas.microsoft.com/office/drawing/2014/main" id="{549FF706-1937-4FE6-B17D-357A478565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7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10)">
            <a:extLst>
              <a:ext uri="{FF2B5EF4-FFF2-40B4-BE49-F238E27FC236}">
                <a16:creationId xmlns:a16="http://schemas.microsoft.com/office/drawing/2014/main" id="{811C56F1-E92E-4DBE-B6E1-2D414E78C5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2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rdi gras (11)">
            <a:extLst>
              <a:ext uri="{FF2B5EF4-FFF2-40B4-BE49-F238E27FC236}">
                <a16:creationId xmlns:a16="http://schemas.microsoft.com/office/drawing/2014/main" id="{DC7CDE45-8350-4807-8776-17387C1CA8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483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</Words>
  <Application>Microsoft Office PowerPoint</Application>
  <PresentationFormat>Grand écran</PresentationFormat>
  <Paragraphs>1</Paragraphs>
  <Slides>62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Thème Office</vt:lpstr>
      <vt:lpstr>MARDI GRAS : UNE JOURNEE SUPER CHOUETTE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MARDI GRAS : UNE JOURNEE SUPER CHOUETTE</dc:title>
  <dc:creator>magali redouin</dc:creator>
  <cp:lastModifiedBy>magali redouin</cp:lastModifiedBy>
  <cp:revision>1</cp:revision>
  <dcterms:created xsi:type="dcterms:W3CDTF">2022-03-01T18:08:26Z</dcterms:created>
  <dcterms:modified xsi:type="dcterms:W3CDTF">2022-03-01T18:11:01Z</dcterms:modified>
</cp:coreProperties>
</file>