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80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15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E2D31-7040-4914-8B11-20584EB71AE9}" type="datetimeFigureOut">
              <a:rPr lang="fr-FR" smtClean="0"/>
              <a:t>17/03/2022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ED9E7-5D21-4BB7-9FBE-CABE3F7193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5497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E2D31-7040-4914-8B11-20584EB71AE9}" type="datetimeFigureOut">
              <a:rPr lang="fr-FR" smtClean="0"/>
              <a:t>17/03/2022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ED9E7-5D21-4BB7-9FBE-CABE3F7193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7160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E2D31-7040-4914-8B11-20584EB71AE9}" type="datetimeFigureOut">
              <a:rPr lang="fr-FR" smtClean="0"/>
              <a:t>17/03/2022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ED9E7-5D21-4BB7-9FBE-CABE3F7193A6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7277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E2D31-7040-4914-8B11-20584EB71AE9}" type="datetimeFigureOut">
              <a:rPr lang="fr-FR" smtClean="0"/>
              <a:t>17/03/2022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ED9E7-5D21-4BB7-9FBE-CABE3F7193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9592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E2D31-7040-4914-8B11-20584EB71AE9}" type="datetimeFigureOut">
              <a:rPr lang="fr-FR" smtClean="0"/>
              <a:t>17/03/2022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ED9E7-5D21-4BB7-9FBE-CABE3F7193A6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9909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E2D31-7040-4914-8B11-20584EB71AE9}" type="datetimeFigureOut">
              <a:rPr lang="fr-FR" smtClean="0"/>
              <a:t>17/03/2022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ED9E7-5D21-4BB7-9FBE-CABE3F7193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0870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E2D31-7040-4914-8B11-20584EB71AE9}" type="datetimeFigureOut">
              <a:rPr lang="fr-FR" smtClean="0"/>
              <a:t>17/03/2022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ED9E7-5D21-4BB7-9FBE-CABE3F7193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362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E2D31-7040-4914-8B11-20584EB71AE9}" type="datetimeFigureOut">
              <a:rPr lang="fr-FR" smtClean="0"/>
              <a:t>17/03/2022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ED9E7-5D21-4BB7-9FBE-CABE3F7193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9912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E2D31-7040-4914-8B11-20584EB71AE9}" type="datetimeFigureOut">
              <a:rPr lang="fr-FR" smtClean="0"/>
              <a:t>17/03/2022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ED9E7-5D21-4BB7-9FBE-CABE3F7193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7245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E2D31-7040-4914-8B11-20584EB71AE9}" type="datetimeFigureOut">
              <a:rPr lang="fr-FR" smtClean="0"/>
              <a:t>17/03/2022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ED9E7-5D21-4BB7-9FBE-CABE3F7193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5025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E2D31-7040-4914-8B11-20584EB71AE9}" type="datetimeFigureOut">
              <a:rPr lang="fr-FR" smtClean="0"/>
              <a:t>17/03/2022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ED9E7-5D21-4BB7-9FBE-CABE3F7193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3120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E2D31-7040-4914-8B11-20584EB71AE9}" type="datetimeFigureOut">
              <a:rPr lang="fr-FR" smtClean="0"/>
              <a:t>17/03/2022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ED9E7-5D21-4BB7-9FBE-CABE3F7193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791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E2D31-7040-4914-8B11-20584EB71AE9}" type="datetimeFigureOut">
              <a:rPr lang="fr-FR" smtClean="0"/>
              <a:t>17/03/2022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ED9E7-5D21-4BB7-9FBE-CABE3F7193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7459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E2D31-7040-4914-8B11-20584EB71AE9}" type="datetimeFigureOut">
              <a:rPr lang="fr-FR" smtClean="0"/>
              <a:t>17/03/2022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ED9E7-5D21-4BB7-9FBE-CABE3F7193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1468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E2D31-7040-4914-8B11-20584EB71AE9}" type="datetimeFigureOut">
              <a:rPr lang="fr-FR" smtClean="0"/>
              <a:t>17/03/2022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ED9E7-5D21-4BB7-9FBE-CABE3F7193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5472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E2D31-7040-4914-8B11-20584EB71AE9}" type="datetimeFigureOut">
              <a:rPr lang="fr-FR" smtClean="0"/>
              <a:t>17/03/2022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ED9E7-5D21-4BB7-9FBE-CABE3F7193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2737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E2D31-7040-4914-8B11-20584EB71AE9}" type="datetimeFigureOut">
              <a:rPr lang="fr-FR" smtClean="0"/>
              <a:t>17/03/2022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BEED9E7-5D21-4BB7-9FBE-CABE3F7193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7562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" name="Picture 57" descr="C:\Users\Tom\AppData\Local\Microsoft\Windows\Temporary Internet Files\Content.IE5\CVCJG8ZL\MPj0433156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69334"/>
            <a:ext cx="8957733" cy="6141156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5111" y="513644"/>
            <a:ext cx="8037689" cy="1102519"/>
          </a:xfrm>
        </p:spPr>
        <p:txBody>
          <a:bodyPr>
            <a:normAutofit fontScale="90000"/>
          </a:bodyPr>
          <a:lstStyle/>
          <a:p>
            <a:r>
              <a:rPr lang="fr-FR" sz="6000" dirty="0"/>
              <a:t>Première séance de foot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ot 1 (9)">
            <a:extLst>
              <a:ext uri="{FF2B5EF4-FFF2-40B4-BE49-F238E27FC236}">
                <a16:creationId xmlns:a16="http://schemas.microsoft.com/office/drawing/2014/main" id="{52BBF15A-073D-430E-BF45-1BB243C2F5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527046"/>
            <a:ext cx="4358305" cy="580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57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ot 1 (10)">
            <a:extLst>
              <a:ext uri="{FF2B5EF4-FFF2-40B4-BE49-F238E27FC236}">
                <a16:creationId xmlns:a16="http://schemas.microsoft.com/office/drawing/2014/main" id="{A9549272-EA2A-4600-9E1C-E66ADB43B0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844" y="421813"/>
            <a:ext cx="4516350" cy="60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ot 1 (11)">
            <a:extLst>
              <a:ext uri="{FF2B5EF4-FFF2-40B4-BE49-F238E27FC236}">
                <a16:creationId xmlns:a16="http://schemas.microsoft.com/office/drawing/2014/main" id="{B87573A6-4B35-4556-B6AB-6A09F4C363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556" y="212377"/>
            <a:ext cx="4651816" cy="619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71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ot 1 (12)">
            <a:extLst>
              <a:ext uri="{FF2B5EF4-FFF2-40B4-BE49-F238E27FC236}">
                <a16:creationId xmlns:a16="http://schemas.microsoft.com/office/drawing/2014/main" id="{5F520EFA-0742-40E7-804C-356F955632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84" y="710494"/>
            <a:ext cx="68496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97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ot 1 (13)">
            <a:extLst>
              <a:ext uri="{FF2B5EF4-FFF2-40B4-BE49-F238E27FC236}">
                <a16:creationId xmlns:a16="http://schemas.microsoft.com/office/drawing/2014/main" id="{B3CB2AA6-B65C-4EA4-824D-08F39BEA9B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73" y="405695"/>
            <a:ext cx="68496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298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ot 1 (14)">
            <a:extLst>
              <a:ext uri="{FF2B5EF4-FFF2-40B4-BE49-F238E27FC236}">
                <a16:creationId xmlns:a16="http://schemas.microsoft.com/office/drawing/2014/main" id="{7A948020-83AC-4D3E-9566-0310535D79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40" y="213783"/>
            <a:ext cx="68496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626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ot 1 (15)">
            <a:extLst>
              <a:ext uri="{FF2B5EF4-FFF2-40B4-BE49-F238E27FC236}">
                <a16:creationId xmlns:a16="http://schemas.microsoft.com/office/drawing/2014/main" id="{1EB13EBF-0B4B-432B-B717-047B7638AD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28" y="157339"/>
            <a:ext cx="68496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571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ot 1 (16)">
            <a:extLst>
              <a:ext uri="{FF2B5EF4-FFF2-40B4-BE49-F238E27FC236}">
                <a16:creationId xmlns:a16="http://schemas.microsoft.com/office/drawing/2014/main" id="{F9B602F5-2D64-44BC-AE9A-C1623E6EB0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96" y="123472"/>
            <a:ext cx="68496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5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ot 1 (17)">
            <a:extLst>
              <a:ext uri="{FF2B5EF4-FFF2-40B4-BE49-F238E27FC236}">
                <a16:creationId xmlns:a16="http://schemas.microsoft.com/office/drawing/2014/main" id="{6E91A187-77C4-48C0-B420-653B149EF3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07" y="541161"/>
            <a:ext cx="68496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6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ot 1 (18)">
            <a:extLst>
              <a:ext uri="{FF2B5EF4-FFF2-40B4-BE49-F238E27FC236}">
                <a16:creationId xmlns:a16="http://schemas.microsoft.com/office/drawing/2014/main" id="{D62BB1DD-6777-4DB0-ADE4-920AD5F503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40" y="563738"/>
            <a:ext cx="68496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78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ot 1 (1)">
            <a:extLst>
              <a:ext uri="{FF2B5EF4-FFF2-40B4-BE49-F238E27FC236}">
                <a16:creationId xmlns:a16="http://schemas.microsoft.com/office/drawing/2014/main" id="{2DBAB231-5F51-4578-B643-B0EB9AE7FC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022" y="151742"/>
            <a:ext cx="4392172" cy="584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338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ot 1 (19)">
            <a:extLst>
              <a:ext uri="{FF2B5EF4-FFF2-40B4-BE49-F238E27FC236}">
                <a16:creationId xmlns:a16="http://schemas.microsoft.com/office/drawing/2014/main" id="{D8F706CC-B655-4F5C-AD0B-3F23ACB525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423" y="281516"/>
            <a:ext cx="4550216" cy="605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2030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ot 1 (20)">
            <a:extLst>
              <a:ext uri="{FF2B5EF4-FFF2-40B4-BE49-F238E27FC236}">
                <a16:creationId xmlns:a16="http://schemas.microsoft.com/office/drawing/2014/main" id="{426D0D87-622A-4805-9B09-BC08F78E0A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356" y="385168"/>
            <a:ext cx="4572794" cy="608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811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ot 1 (21)">
            <a:extLst>
              <a:ext uri="{FF2B5EF4-FFF2-40B4-BE49-F238E27FC236}">
                <a16:creationId xmlns:a16="http://schemas.microsoft.com/office/drawing/2014/main" id="{578D0F18-DBF7-4CBB-BFA8-EA0D0115C4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422" y="489463"/>
            <a:ext cx="4414750" cy="58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85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ot 1 (22)">
            <a:extLst>
              <a:ext uri="{FF2B5EF4-FFF2-40B4-BE49-F238E27FC236}">
                <a16:creationId xmlns:a16="http://schemas.microsoft.com/office/drawing/2014/main" id="{DD3B2B2F-CD24-400F-A24F-29A8EBA3FD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22" y="326671"/>
            <a:ext cx="4448616" cy="592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483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ot 1 (23)">
            <a:extLst>
              <a:ext uri="{FF2B5EF4-FFF2-40B4-BE49-F238E27FC236}">
                <a16:creationId xmlns:a16="http://schemas.microsoft.com/office/drawing/2014/main" id="{B0A2B1C9-82AF-452D-98E8-1D454C283D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053" y="428625"/>
            <a:ext cx="4506119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447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ot 1 (2)">
            <a:extLst>
              <a:ext uri="{FF2B5EF4-FFF2-40B4-BE49-F238E27FC236}">
                <a16:creationId xmlns:a16="http://schemas.microsoft.com/office/drawing/2014/main" id="{BA2525DF-A886-4CF5-95CC-02956E61F6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444" y="466913"/>
            <a:ext cx="4448616" cy="592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0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ot 1 (3)">
            <a:extLst>
              <a:ext uri="{FF2B5EF4-FFF2-40B4-BE49-F238E27FC236}">
                <a16:creationId xmlns:a16="http://schemas.microsoft.com/office/drawing/2014/main" id="{DEA1AF0F-A3F2-4701-ABC1-9423A23149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934" y="436846"/>
            <a:ext cx="4493772" cy="598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52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ot 1 (4)">
            <a:extLst>
              <a:ext uri="{FF2B5EF4-FFF2-40B4-BE49-F238E27FC236}">
                <a16:creationId xmlns:a16="http://schemas.microsoft.com/office/drawing/2014/main" id="{F2202650-ED10-467A-8DED-413A37B6C0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822" y="-118857"/>
            <a:ext cx="4595372" cy="611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11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ot 1 (5)">
            <a:extLst>
              <a:ext uri="{FF2B5EF4-FFF2-40B4-BE49-F238E27FC236}">
                <a16:creationId xmlns:a16="http://schemas.microsoft.com/office/drawing/2014/main" id="{B9F325CE-2D7F-4D8C-BD79-ACFFC0E306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33" y="384230"/>
            <a:ext cx="4572794" cy="608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82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ot 1 (6)">
            <a:extLst>
              <a:ext uri="{FF2B5EF4-FFF2-40B4-BE49-F238E27FC236}">
                <a16:creationId xmlns:a16="http://schemas.microsoft.com/office/drawing/2014/main" id="{5A297178-1DF6-4386-B279-5D4B414D40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311937"/>
            <a:ext cx="4561505" cy="607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22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ot 1 (7)">
            <a:extLst>
              <a:ext uri="{FF2B5EF4-FFF2-40B4-BE49-F238E27FC236}">
                <a16:creationId xmlns:a16="http://schemas.microsoft.com/office/drawing/2014/main" id="{290A092A-0CC4-4596-9EF8-2600D210CF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511" y="158730"/>
            <a:ext cx="4911461" cy="654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56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ot 1 (8)">
            <a:extLst>
              <a:ext uri="{FF2B5EF4-FFF2-40B4-BE49-F238E27FC236}">
                <a16:creationId xmlns:a16="http://schemas.microsoft.com/office/drawing/2014/main" id="{A4710F0B-BCB8-4E02-A26B-6E01E3E95E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577" y="496979"/>
            <a:ext cx="4403461" cy="586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3076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</TotalTime>
  <Words>4</Words>
  <Application>Microsoft Office PowerPoint</Application>
  <PresentationFormat>Affichage à l'écran (4:3)</PresentationFormat>
  <Paragraphs>1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8" baseType="lpstr">
      <vt:lpstr>Arial</vt:lpstr>
      <vt:lpstr>Trebuchet MS</vt:lpstr>
      <vt:lpstr>Wingdings 3</vt:lpstr>
      <vt:lpstr>Facette</vt:lpstr>
      <vt:lpstr>Première séance de foot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Première séance de foot </dc:title>
  <dc:creator>magali redouin</dc:creator>
  <cp:lastModifiedBy>magali redouin</cp:lastModifiedBy>
  <cp:revision>1</cp:revision>
  <dcterms:created xsi:type="dcterms:W3CDTF">2022-03-17T17:48:21Z</dcterms:created>
  <dcterms:modified xsi:type="dcterms:W3CDTF">2022-03-17T17:54:45Z</dcterms:modified>
</cp:coreProperties>
</file>