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80" r:id="rId10"/>
    <p:sldId id="281" r:id="rId11"/>
    <p:sldId id="270" r:id="rId12"/>
    <p:sldId id="285" r:id="rId13"/>
    <p:sldId id="286" r:id="rId14"/>
    <p:sldId id="287" r:id="rId15"/>
    <p:sldId id="288" r:id="rId16"/>
    <p:sldId id="271" r:id="rId17"/>
    <p:sldId id="263" r:id="rId18"/>
    <p:sldId id="264" r:id="rId19"/>
    <p:sldId id="274" r:id="rId20"/>
    <p:sldId id="275" r:id="rId21"/>
    <p:sldId id="276" r:id="rId22"/>
    <p:sldId id="277" r:id="rId23"/>
    <p:sldId id="289" r:id="rId24"/>
    <p:sldId id="290" r:id="rId25"/>
    <p:sldId id="291" r:id="rId26"/>
    <p:sldId id="292" r:id="rId27"/>
    <p:sldId id="265" r:id="rId28"/>
    <p:sldId id="278" r:id="rId29"/>
    <p:sldId id="279" r:id="rId30"/>
    <p:sldId id="266" r:id="rId31"/>
    <p:sldId id="267" r:id="rId32"/>
    <p:sldId id="268" r:id="rId33"/>
    <p:sldId id="272" r:id="rId34"/>
    <p:sldId id="273" r:id="rId35"/>
    <p:sldId id="282" r:id="rId36"/>
    <p:sldId id="283" r:id="rId37"/>
    <p:sldId id="284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21D37C-1597-4776-9D3F-83BD879FE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B31D7C-1B30-4D5C-9771-37600A32F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BE6AF9-6DE0-44F9-A3DC-9700642DD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DC0142-76F8-4511-B528-BE5BA06D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88F5B8-DB1F-4DDD-BA9C-BC8F9E48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93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590B3F-B81C-4AD2-91BD-B530AC988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93DE7C-EEDF-4006-A4EE-2BF79C57B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D44F64-FB83-47AF-8B12-5C755364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B00E4D-2CFA-4146-8DBC-3F0746C5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32BC01-428C-4CE6-A12E-B8CAE480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24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F6B12A3-F685-453D-9BBF-EFF0C10BB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DE75AE-ED9B-4F70-AB0D-0A0FD614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F279F5-898A-4EB2-B055-534ECBA4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27A671-9C36-4D05-8354-EF746EFA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BF122E-9C0F-4B80-9D2C-6F11B212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54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83415-AB78-4C21-B956-6D9E3C20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B8F132-2C49-463B-AB7A-9F5EBE80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AB6F73-6D8F-41E1-AB32-F266689D1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D1CEFB-2537-4412-9D15-E9EA862C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6FBA69-C400-4F31-8242-372242F5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08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AA97A-046B-4071-B7A0-8AF2CE87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F86809-9ED4-4AEE-99D5-D370A329A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394CEC-3C4C-4E8E-9F7C-0C3C6D11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CC126B-96E2-4B84-9650-CF1D62EC9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F1542-05DF-4464-92CC-44F0F916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83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C30F8-AD0E-44B4-9798-29C88451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82597D-921A-4E73-94CB-2BF99E4D4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933E22-AEE9-48CB-A655-91E5D7A37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7919B2-A795-4E34-983D-A5818274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4899B4-C2E7-4106-9900-1173E16A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3547A9-E5F0-4D32-BC4F-DA688C1B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39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19278-A883-48DD-9B96-F4E9183B1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08E9D3-D1B0-4DE5-B093-6B5840B4D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9243AE-DC7B-4BD2-A2D6-99DE0DC02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7CB79B-F267-469F-8838-D5570DC38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C3EBD9-CF87-405F-BA42-70EEB7DE3D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69C588-A018-4A01-A32E-9A7B85756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52F9DD-44E8-44CE-870D-810633C9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65D9413-E366-438A-94A2-54D91C70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80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2E378-0216-4627-A970-BB09E58D0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9B959A-04D9-47B8-AC27-64C83E45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C19B8E-5F35-485A-A84E-8C02FA17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AFE-9BC8-44C3-AB5F-56A2F4D4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65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9A850E-7CD3-4FDF-8371-C8069102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A1F73B8-B8F0-40F5-BFDD-DEF80492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EA66ED-0EE9-4E13-8D18-A550F697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87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4FD85-BCB6-4170-8143-8AD80200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5C7C9F-79E8-44D3-8FE9-5A4A7C9B9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64FA31-8F09-4C47-9BED-CAAC96ADD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E5556D-EBD6-494A-AEB1-A21F70679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B3815C-6C47-4F47-BE37-29D1E5F2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ABB7F1-594A-4FBA-B3C1-EEC5A91D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38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7F16B0-9AFD-476C-9076-D0569BD2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8ED7CE3-6BD4-4D5D-9019-9647989CB8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571048-4325-463A-8DBB-146490644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19DAE2-E13C-4470-B2FD-D36AC2C5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4DDF7F-FEDD-4743-A166-4EC90FD3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41E4AF-048C-4D2A-A1A4-764C5A30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48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9EFC8A2-D69B-47A0-960B-79E6592C9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51948C-1E9F-425F-823C-FDE73C30F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29ACDC-7F55-4473-A31A-4B7B63B6A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4CCE3-C915-415A-A51D-12436CE59CFA}" type="datetimeFigureOut">
              <a:rPr lang="fr-FR" smtClean="0"/>
              <a:t>24/01/2022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039C0E-1E6D-41C8-9D07-3520EB490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2F753D-4559-4F16-AD25-E3FC28160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604B5-16F0-430F-981E-2C0A68923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22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minecartrapidtransit.net/index.php/Olympic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occia.handisport.org/la-boccia-cest-quoi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jour1actu.com/sport/cest-quoi-le-curlin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rancetvinfo.fr/sports/jo/video-jeux-olympiques-d-hiver-on-vous-explique-le-curling-la-petanque-de-la-glace_2568211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62CB1D-0E62-47EF-ACF6-C72C52FAD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45" y="2235200"/>
            <a:ext cx="10577688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RENDEZ-VOUS DU SPORT POUR TOUS</a:t>
            </a:r>
            <a:br>
              <a:rPr lang="fr-FR" dirty="0"/>
            </a:br>
            <a:br>
              <a:rPr lang="fr-FR" dirty="0"/>
            </a:br>
            <a:r>
              <a:rPr lang="fr-FR" dirty="0"/>
              <a:t>Semaine olympique </a:t>
            </a:r>
            <a:br>
              <a:rPr lang="fr-FR" dirty="0"/>
            </a:br>
            <a:r>
              <a:rPr lang="fr-FR" dirty="0"/>
              <a:t>et paralympique</a:t>
            </a:r>
            <a:br>
              <a:rPr lang="fr-FR" dirty="0"/>
            </a:b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3589E1-2667-4F48-9AE6-AB1AD7911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35867" y="3882319"/>
            <a:ext cx="4938889" cy="27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9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5)">
            <a:extLst>
              <a:ext uri="{FF2B5EF4-FFF2-40B4-BE49-F238E27FC236}">
                <a16:creationId xmlns:a16="http://schemas.microsoft.com/office/drawing/2014/main" id="{E8CA8C8B-74CF-4B5F-8FF1-9F351C16A2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8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4)">
            <a:extLst>
              <a:ext uri="{FF2B5EF4-FFF2-40B4-BE49-F238E27FC236}">
                <a16:creationId xmlns:a16="http://schemas.microsoft.com/office/drawing/2014/main" id="{95F5A2DF-95B8-443C-A415-734E51A680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4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9)">
            <a:extLst>
              <a:ext uri="{FF2B5EF4-FFF2-40B4-BE49-F238E27FC236}">
                <a16:creationId xmlns:a16="http://schemas.microsoft.com/office/drawing/2014/main" id="{824EB7E5-B212-412B-AE24-407B8B2A32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39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0)">
            <a:extLst>
              <a:ext uri="{FF2B5EF4-FFF2-40B4-BE49-F238E27FC236}">
                <a16:creationId xmlns:a16="http://schemas.microsoft.com/office/drawing/2014/main" id="{BFAACF00-C73E-4DEB-8B9B-419FCE0011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0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1)">
            <a:extLst>
              <a:ext uri="{FF2B5EF4-FFF2-40B4-BE49-F238E27FC236}">
                <a16:creationId xmlns:a16="http://schemas.microsoft.com/office/drawing/2014/main" id="{331F473F-FB7F-470F-8628-7DFAE7920D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16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2)">
            <a:extLst>
              <a:ext uri="{FF2B5EF4-FFF2-40B4-BE49-F238E27FC236}">
                <a16:creationId xmlns:a16="http://schemas.microsoft.com/office/drawing/2014/main" id="{590DE348-29C6-4FB8-AAC5-1C179AA387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0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5)">
            <a:extLst>
              <a:ext uri="{FF2B5EF4-FFF2-40B4-BE49-F238E27FC236}">
                <a16:creationId xmlns:a16="http://schemas.microsoft.com/office/drawing/2014/main" id="{7380EDCC-D4C3-44B6-94ED-563B6F7F86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17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7)">
            <a:extLst>
              <a:ext uri="{FF2B5EF4-FFF2-40B4-BE49-F238E27FC236}">
                <a16:creationId xmlns:a16="http://schemas.microsoft.com/office/drawing/2014/main" id="{9349E4A5-D18E-4232-9F0D-5CBFB6012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755BBF-2F9D-41B2-A153-BEFF191E5AE5}"/>
              </a:ext>
            </a:extLst>
          </p:cNvPr>
          <p:cNvSpPr txBox="1"/>
          <p:nvPr/>
        </p:nvSpPr>
        <p:spPr>
          <a:xfrm>
            <a:off x="112889" y="101600"/>
            <a:ext cx="2314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</a:t>
            </a:r>
            <a:r>
              <a:rPr lang="fr-FR" dirty="0" err="1"/>
              <a:t>boccia</a:t>
            </a:r>
            <a:r>
              <a:rPr lang="fr-FR" dirty="0"/>
              <a:t>, sport paralympique </a:t>
            </a:r>
          </a:p>
          <a:p>
            <a:r>
              <a:rPr lang="fr-FR" dirty="0">
                <a:hlinkClick r:id="rId3"/>
              </a:rPr>
              <a:t>https://boccia.handisport.org/la-boccia-cest-quoi/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5647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8)">
            <a:extLst>
              <a:ext uri="{FF2B5EF4-FFF2-40B4-BE49-F238E27FC236}">
                <a16:creationId xmlns:a16="http://schemas.microsoft.com/office/drawing/2014/main" id="{E2AF0C10-5F23-45D8-A8F8-80BACA8108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7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8)">
            <a:extLst>
              <a:ext uri="{FF2B5EF4-FFF2-40B4-BE49-F238E27FC236}">
                <a16:creationId xmlns:a16="http://schemas.microsoft.com/office/drawing/2014/main" id="{FBA1C82D-BF5C-4E1E-9CF8-208AEC06E4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9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)">
            <a:extLst>
              <a:ext uri="{FF2B5EF4-FFF2-40B4-BE49-F238E27FC236}">
                <a16:creationId xmlns:a16="http://schemas.microsoft.com/office/drawing/2014/main" id="{E8434471-46A5-4CF0-B16A-28FA7DE29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68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9)">
            <a:extLst>
              <a:ext uri="{FF2B5EF4-FFF2-40B4-BE49-F238E27FC236}">
                <a16:creationId xmlns:a16="http://schemas.microsoft.com/office/drawing/2014/main" id="{18498396-A94F-4A2B-B186-4AB255061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78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0)">
            <a:extLst>
              <a:ext uri="{FF2B5EF4-FFF2-40B4-BE49-F238E27FC236}">
                <a16:creationId xmlns:a16="http://schemas.microsoft.com/office/drawing/2014/main" id="{720483D4-BAC6-491D-AF0D-09C905F8A0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97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1)">
            <a:extLst>
              <a:ext uri="{FF2B5EF4-FFF2-40B4-BE49-F238E27FC236}">
                <a16:creationId xmlns:a16="http://schemas.microsoft.com/office/drawing/2014/main" id="{F8B816C5-AD1E-453C-BC6E-406C5DF8DE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49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3)">
            <a:extLst>
              <a:ext uri="{FF2B5EF4-FFF2-40B4-BE49-F238E27FC236}">
                <a16:creationId xmlns:a16="http://schemas.microsoft.com/office/drawing/2014/main" id="{5F12D9F9-029B-48DB-A73C-2CB02486F7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8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4)">
            <a:extLst>
              <a:ext uri="{FF2B5EF4-FFF2-40B4-BE49-F238E27FC236}">
                <a16:creationId xmlns:a16="http://schemas.microsoft.com/office/drawing/2014/main" id="{C77089C2-D4AF-4283-A2D9-A4578D9A8E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73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5)">
            <a:extLst>
              <a:ext uri="{FF2B5EF4-FFF2-40B4-BE49-F238E27FC236}">
                <a16:creationId xmlns:a16="http://schemas.microsoft.com/office/drawing/2014/main" id="{58DEE310-AA8F-4307-A0D0-6F34F72639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91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6)">
            <a:extLst>
              <a:ext uri="{FF2B5EF4-FFF2-40B4-BE49-F238E27FC236}">
                <a16:creationId xmlns:a16="http://schemas.microsoft.com/office/drawing/2014/main" id="{48837F6D-1FBF-441F-A626-0C2CE096F8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4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9)">
            <a:extLst>
              <a:ext uri="{FF2B5EF4-FFF2-40B4-BE49-F238E27FC236}">
                <a16:creationId xmlns:a16="http://schemas.microsoft.com/office/drawing/2014/main" id="{E5DB503F-F640-4073-884D-7CA38EDF49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93D17D7-525E-43A3-8B58-C5994A352DE9}"/>
              </a:ext>
            </a:extLst>
          </p:cNvPr>
          <p:cNvSpPr txBox="1"/>
          <p:nvPr/>
        </p:nvSpPr>
        <p:spPr>
          <a:xfrm>
            <a:off x="158044" y="270933"/>
            <a:ext cx="228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cécifoot</a:t>
            </a:r>
          </a:p>
        </p:txBody>
      </p:sp>
    </p:spTree>
    <p:extLst>
      <p:ext uri="{BB962C8B-B14F-4D97-AF65-F5344CB8AC3E}">
        <p14:creationId xmlns:p14="http://schemas.microsoft.com/office/powerpoint/2010/main" val="1636239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2)">
            <a:extLst>
              <a:ext uri="{FF2B5EF4-FFF2-40B4-BE49-F238E27FC236}">
                <a16:creationId xmlns:a16="http://schemas.microsoft.com/office/drawing/2014/main" id="{16B527E1-414F-45AE-84CD-3AF8F6DC6F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3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3)">
            <a:extLst>
              <a:ext uri="{FF2B5EF4-FFF2-40B4-BE49-F238E27FC236}">
                <a16:creationId xmlns:a16="http://schemas.microsoft.com/office/drawing/2014/main" id="{3AD7E3BB-AA97-4E50-B882-54B3F32F77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)">
            <a:extLst>
              <a:ext uri="{FF2B5EF4-FFF2-40B4-BE49-F238E27FC236}">
                <a16:creationId xmlns:a16="http://schemas.microsoft.com/office/drawing/2014/main" id="{9E9B516B-0F77-46BA-B1F6-54FD249F97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75BFFBD-3A2C-46EB-907D-78477158C012}"/>
              </a:ext>
            </a:extLst>
          </p:cNvPr>
          <p:cNvSpPr txBox="1"/>
          <p:nvPr/>
        </p:nvSpPr>
        <p:spPr>
          <a:xfrm>
            <a:off x="0" y="263689"/>
            <a:ext cx="3928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Jeu coopératif </a:t>
            </a:r>
          </a:p>
          <a:p>
            <a:r>
              <a:rPr lang="fr-FR" sz="2800" dirty="0"/>
              <a:t>pour commencer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14429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0)">
            <a:extLst>
              <a:ext uri="{FF2B5EF4-FFF2-40B4-BE49-F238E27FC236}">
                <a16:creationId xmlns:a16="http://schemas.microsoft.com/office/drawing/2014/main" id="{0541BA0C-BCCC-4557-9FFF-F3CACC9E96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14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1)">
            <a:extLst>
              <a:ext uri="{FF2B5EF4-FFF2-40B4-BE49-F238E27FC236}">
                <a16:creationId xmlns:a16="http://schemas.microsoft.com/office/drawing/2014/main" id="{7A84419E-BE9B-4D9C-85E8-0D8A6381D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30B741-CEEE-46B7-8999-BDE7A482C37C}"/>
              </a:ext>
            </a:extLst>
          </p:cNvPr>
          <p:cNvSpPr txBox="1"/>
          <p:nvPr/>
        </p:nvSpPr>
        <p:spPr>
          <a:xfrm>
            <a:off x="0" y="79022"/>
            <a:ext cx="2573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tir à l’arc, sport olympique et paralympique</a:t>
            </a:r>
          </a:p>
        </p:txBody>
      </p:sp>
    </p:spTree>
    <p:extLst>
      <p:ext uri="{BB962C8B-B14F-4D97-AF65-F5344CB8AC3E}">
        <p14:creationId xmlns:p14="http://schemas.microsoft.com/office/powerpoint/2010/main" val="3501231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2)">
            <a:extLst>
              <a:ext uri="{FF2B5EF4-FFF2-40B4-BE49-F238E27FC236}">
                <a16:creationId xmlns:a16="http://schemas.microsoft.com/office/drawing/2014/main" id="{DA83ED67-E148-4822-BA35-E34C15E64B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0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6)">
            <a:extLst>
              <a:ext uri="{FF2B5EF4-FFF2-40B4-BE49-F238E27FC236}">
                <a16:creationId xmlns:a16="http://schemas.microsoft.com/office/drawing/2014/main" id="{FB3FF1BF-0FB4-43C0-A129-99E7F59F0E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6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7)">
            <a:extLst>
              <a:ext uri="{FF2B5EF4-FFF2-40B4-BE49-F238E27FC236}">
                <a16:creationId xmlns:a16="http://schemas.microsoft.com/office/drawing/2014/main" id="{BB383314-5F2C-4C98-B0E0-9D630D5ED1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55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6)">
            <a:extLst>
              <a:ext uri="{FF2B5EF4-FFF2-40B4-BE49-F238E27FC236}">
                <a16:creationId xmlns:a16="http://schemas.microsoft.com/office/drawing/2014/main" id="{E6C646AD-7BA5-493F-9028-8FC871D048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45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7)">
            <a:extLst>
              <a:ext uri="{FF2B5EF4-FFF2-40B4-BE49-F238E27FC236}">
                <a16:creationId xmlns:a16="http://schemas.microsoft.com/office/drawing/2014/main" id="{DAF42D5F-AB37-44D5-A723-53C384DA6D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08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8)">
            <a:extLst>
              <a:ext uri="{FF2B5EF4-FFF2-40B4-BE49-F238E27FC236}">
                <a16:creationId xmlns:a16="http://schemas.microsoft.com/office/drawing/2014/main" id="{BE2C84C4-0953-488A-BBEA-DC4FC483EF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56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7)">
            <a:extLst>
              <a:ext uri="{FF2B5EF4-FFF2-40B4-BE49-F238E27FC236}">
                <a16:creationId xmlns:a16="http://schemas.microsoft.com/office/drawing/2014/main" id="{03C0DED2-A0CE-45EA-BA96-D1BFF37B1B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56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8)">
            <a:extLst>
              <a:ext uri="{FF2B5EF4-FFF2-40B4-BE49-F238E27FC236}">
                <a16:creationId xmlns:a16="http://schemas.microsoft.com/office/drawing/2014/main" id="{96622315-EAA9-4709-9C9D-961479344A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0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)">
            <a:extLst>
              <a:ext uri="{FF2B5EF4-FFF2-40B4-BE49-F238E27FC236}">
                <a16:creationId xmlns:a16="http://schemas.microsoft.com/office/drawing/2014/main" id="{E3085A1A-4E1D-4550-A451-A517F8125F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29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39)">
            <a:extLst>
              <a:ext uri="{FF2B5EF4-FFF2-40B4-BE49-F238E27FC236}">
                <a16:creationId xmlns:a16="http://schemas.microsoft.com/office/drawing/2014/main" id="{C3A08857-2C35-42BD-B6F5-8C0311499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57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40)">
            <a:extLst>
              <a:ext uri="{FF2B5EF4-FFF2-40B4-BE49-F238E27FC236}">
                <a16:creationId xmlns:a16="http://schemas.microsoft.com/office/drawing/2014/main" id="{CDC8C80A-F0A3-421B-BBC0-F633A151A8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65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41)">
            <a:extLst>
              <a:ext uri="{FF2B5EF4-FFF2-40B4-BE49-F238E27FC236}">
                <a16:creationId xmlns:a16="http://schemas.microsoft.com/office/drawing/2014/main" id="{BF65DFCD-C845-4AE0-81EE-7D85F2F31A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14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42)">
            <a:extLst>
              <a:ext uri="{FF2B5EF4-FFF2-40B4-BE49-F238E27FC236}">
                <a16:creationId xmlns:a16="http://schemas.microsoft.com/office/drawing/2014/main" id="{6786DD04-0157-4AC9-B86B-9F2FD76C02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65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43)">
            <a:extLst>
              <a:ext uri="{FF2B5EF4-FFF2-40B4-BE49-F238E27FC236}">
                <a16:creationId xmlns:a16="http://schemas.microsoft.com/office/drawing/2014/main" id="{1BDAE398-D916-4C1C-A43F-F94C206870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44)">
            <a:extLst>
              <a:ext uri="{FF2B5EF4-FFF2-40B4-BE49-F238E27FC236}">
                <a16:creationId xmlns:a16="http://schemas.microsoft.com/office/drawing/2014/main" id="{4974B557-2123-47AC-A22F-10FD68CDA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57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45)">
            <a:extLst>
              <a:ext uri="{FF2B5EF4-FFF2-40B4-BE49-F238E27FC236}">
                <a16:creationId xmlns:a16="http://schemas.microsoft.com/office/drawing/2014/main" id="{2D300031-24E8-4879-A943-657226CAE9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40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46)">
            <a:extLst>
              <a:ext uri="{FF2B5EF4-FFF2-40B4-BE49-F238E27FC236}">
                <a16:creationId xmlns:a16="http://schemas.microsoft.com/office/drawing/2014/main" id="{7D71FCBE-660C-4672-96E8-5E11D288F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2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47)">
            <a:extLst>
              <a:ext uri="{FF2B5EF4-FFF2-40B4-BE49-F238E27FC236}">
                <a16:creationId xmlns:a16="http://schemas.microsoft.com/office/drawing/2014/main" id="{9A8D5ED1-BBB7-4D73-A113-B529FB9E1C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4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4)">
            <a:extLst>
              <a:ext uri="{FF2B5EF4-FFF2-40B4-BE49-F238E27FC236}">
                <a16:creationId xmlns:a16="http://schemas.microsoft.com/office/drawing/2014/main" id="{CA879F17-E7DA-4B65-9CB9-5FC293BBC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3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5)">
            <a:extLst>
              <a:ext uri="{FF2B5EF4-FFF2-40B4-BE49-F238E27FC236}">
                <a16:creationId xmlns:a16="http://schemas.microsoft.com/office/drawing/2014/main" id="{D61E0BF7-94D8-485A-82CC-E3ED52958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37A1D9-6BB1-418A-ACF7-D548B00F7223}"/>
              </a:ext>
            </a:extLst>
          </p:cNvPr>
          <p:cNvSpPr txBox="1"/>
          <p:nvPr/>
        </p:nvSpPr>
        <p:spPr>
          <a:xfrm>
            <a:off x="124178" y="237067"/>
            <a:ext cx="254282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curling, sport olympique</a:t>
            </a:r>
          </a:p>
          <a:p>
            <a:r>
              <a:rPr lang="fr-FR" dirty="0">
                <a:hlinkClick r:id="rId3"/>
              </a:rPr>
              <a:t>https://www.1jour1actu.com/sport/cest-quoi-le-curling</a:t>
            </a:r>
            <a:endParaRPr lang="fr-FR" dirty="0"/>
          </a:p>
          <a:p>
            <a:r>
              <a:rPr lang="fr-FR" dirty="0">
                <a:hlinkClick r:id="rId4"/>
              </a:rPr>
              <a:t>https://www.francetvinfo.fr/sports/jo/video-jeux-olympiques-d-hiver-on-vous-explique-le-curling-la-petanque-de-la-glace_2568211.html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91686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6)">
            <a:extLst>
              <a:ext uri="{FF2B5EF4-FFF2-40B4-BE49-F238E27FC236}">
                <a16:creationId xmlns:a16="http://schemas.microsoft.com/office/drawing/2014/main" id="{C508FE6B-E88F-422F-A38B-389D318C49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9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13)">
            <a:extLst>
              <a:ext uri="{FF2B5EF4-FFF2-40B4-BE49-F238E27FC236}">
                <a16:creationId xmlns:a16="http://schemas.microsoft.com/office/drawing/2014/main" id="{F9744486-7750-429C-99E4-0C9885F9BE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0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lympisme (24)">
            <a:extLst>
              <a:ext uri="{FF2B5EF4-FFF2-40B4-BE49-F238E27FC236}">
                <a16:creationId xmlns:a16="http://schemas.microsoft.com/office/drawing/2014/main" id="{9DBB3A83-0609-434B-8D1F-EF19A874A2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104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76</Words>
  <Application>Microsoft Office PowerPoint</Application>
  <PresentationFormat>Grand écran</PresentationFormat>
  <Paragraphs>11</Paragraphs>
  <Slides>48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Thème Office</vt:lpstr>
      <vt:lpstr>RENDEZ-VOUS DU SPORT POUR TOUS  Semaine olympique  et paralympique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RENDEZ-VOUS DU SPORT POUR TOUS  Semaine olympique  et paralympique </dc:title>
  <dc:creator>magali redouin</dc:creator>
  <cp:lastModifiedBy>magali redouin</cp:lastModifiedBy>
  <cp:revision>1</cp:revision>
  <dcterms:created xsi:type="dcterms:W3CDTF">2022-01-24T16:07:07Z</dcterms:created>
  <dcterms:modified xsi:type="dcterms:W3CDTF">2022-01-24T16:20:05Z</dcterms:modified>
</cp:coreProperties>
</file>