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 id="2147483675" r:id="rId4"/>
  </p:sldMasterIdLst>
  <p:notesMasterIdLst>
    <p:notesMasterId r:id="rId34"/>
  </p:notesMasterIdLst>
  <p:sldIdLst>
    <p:sldId id="367" r:id="rId5"/>
    <p:sldId id="260" r:id="rId6"/>
    <p:sldId id="258" r:id="rId7"/>
    <p:sldId id="328" r:id="rId8"/>
    <p:sldId id="364" r:id="rId9"/>
    <p:sldId id="356" r:id="rId10"/>
    <p:sldId id="326" r:id="rId11"/>
    <p:sldId id="330" r:id="rId12"/>
    <p:sldId id="365" r:id="rId13"/>
    <p:sldId id="354" r:id="rId14"/>
    <p:sldId id="358" r:id="rId15"/>
    <p:sldId id="295" r:id="rId16"/>
    <p:sldId id="325" r:id="rId17"/>
    <p:sldId id="352" r:id="rId18"/>
    <p:sldId id="332" r:id="rId19"/>
    <p:sldId id="359" r:id="rId20"/>
    <p:sldId id="407" r:id="rId21"/>
    <p:sldId id="408" r:id="rId22"/>
    <p:sldId id="453" r:id="rId23"/>
    <p:sldId id="454" r:id="rId24"/>
    <p:sldId id="455" r:id="rId25"/>
    <p:sldId id="456" r:id="rId26"/>
    <p:sldId id="457" r:id="rId27"/>
    <p:sldId id="458" r:id="rId28"/>
    <p:sldId id="459" r:id="rId29"/>
    <p:sldId id="460" r:id="rId30"/>
    <p:sldId id="461" r:id="rId31"/>
    <p:sldId id="462" r:id="rId32"/>
    <p:sldId id="346"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1:15:32.971"/>
    </inkml:context>
    <inkml:brush xml:id="br0">
      <inkml:brushProperty name="width" value="0.2" units="cm"/>
      <inkml:brushProperty name="height" value="0.2" units="cm"/>
      <inkml:brushProperty name="color" value="#E71224"/>
    </inkml:brush>
  </inkml:definitions>
  <inkml:trace contextRef="#ctx0" brushRef="#br0">6802 760 24575,'-21'-3'0,"-5"-3"0,8-2 0,-15-7 0,1-5 0,-15-3 0,9-3 0,-8 5 0,11 2 0,-6-2 0,0 1 0,0-1 0,0 5 0,0-3 0,0 3 0,6 1 0,-4-4 0,9 8 0,-9-8 0,4 3 0,-1 1 0,-17-11 0,21 13 0,-21-8 0,4 5 0,10 0 0,-20-1 0,16-3 0,-6 4 0,2-1 0,6-2 0,-6 2 0,4 1 0,-10 0 0,10 1 0,-10 3 0,4-3 0,-6 4 0,6 0 0,-5 0 0,12 1 0,-12-1 0,5 5 0,-13-10 0,11 14 0,-24-15 0,15 16 0,-6-5 0,-9 6 0,15-5 0,-19 4 0,8-5 0,-9 6 0,7 0 0,-6 0 0,-9 0 0,13 0 0,-13-5 0,9 4 0,-2-4 0,7 5 0,13-3 0,-2 0 0,12 2 0,0 0-364,-8-1 0,0-1 364,-3 2 0,3 2 0,-20-1 0,22 0 0,-1 0 0,-33 0 0,38 0 0,0 0 0,-47 0 0,0 0 0,18 0 0,-4 5 0,12 2-248,-7 0 248,2 4 0,8-4 0,-17 5 0,20 0 0,-18 6 0,22-6 0,-7 11 0,7-6 0,-24 12 0,27-6 0,-20 4 0,26-5 0,0 0 718,6-5-718,-5 4 258,12-10-258,-5 9 0,6-8 0,0 7 0,0-8 0,0 8 0,0-8 0,6 8 0,-4-8 0,4 7 0,-1-2 0,-3-1 0,9 3 0,-9-2 0,8 8 0,-3-4 0,5 4 0,-13 9 0,9-6 0,-9 7 0,12-5 0,6-5 0,0 5 0,-7 1 0,11-6 0,-49 47 0,36-37 0,-32 37 0,33-34 0,1-5 0,-1 11 0,5-7 0,2 1 0,9 2 0,2-9 0,4 9 0,1-10 0,3 11 0,2-11 0,4 10 0,0-3 0,0 4 0,0-5 0,0 23 0,0-19 0,0 15 0,21-7 0,-3-24 0,30 19 0,-17-25 0,15 8 0,-9 1 0,-2-5 0,7 10 0,-12-11 0,5 5 0,-11-7 0,2 1 0,-3-1 0,5 0 0,1-3 0,4 3 0,-3-7 0,3 3 0,1-4 0,1 0 0,0-1 0,23 6 0,-12-4 0,14 4 0,-13-9 0,0 3 0,-4-7 0,10 7 0,-11-7 0,5 7 0,1-8 0,7 9 0,-4-9 0,10 4 0,2-5 0,-4 0 0,18 0 0,-13 0 0,7 0 0,8 0-511,11 0 511,1 0 0,6 0 0,1 0 0,1 0 0,-22 0 0,3 0 0,-15 0 0,-1 0-584,3 0 0,1 0 584,5 0 0,-4 0 0,23 0 0,-23 0 0,1 0 0,29 0-402,-16 0 402,2 0 0,-11 0 0,7 0 0,-28 0 0,-2 0 0,14 0 0,-14 3 0,-1 0 0,2-2 472,26 5-472,-14-6 0,0 0 0,-2 0 1171,0 0-1171,-12 0 438,11 0-438,-19 0 0,6 0 0,-8 0 0,7 0 0,14 0 0,-10 0 0,8 0 0,-12 0 0,-4 0 0,4 0 0,0 0 0,-5 0 0,12 0 0,-12 0 0,5 0 0,-6-5 0,0 0 0,0-1 0,-1-3 0,-5 8 0,-1-8 0,0 3 0,-10 1 0,9-4 0,-15 4 0,4 0 0,0-3 0,-4 3 0,16-4 0,-9 0 0,11 4 0,-13-3 0,-1 7 0,0-7 0,-4 3 0,4 0 0,-5-2 0,0 6 0,0-7 0,5 3 0,-4 0 0,4-3 0,-5 3 0,5 0 0,-3-2 0,3 6 0,-5-7 0,0 7 0,0-7 0,0 7 0,5-7 0,-4 7 0,11-11 0,-5 10 0,2-9 0,-4 10 0,-5-7 0,5 7 0,-4-6 0,9 1 0,-9-2 0,9-2 0,-4 1 0,5 0 0,-5 0 0,4-1 0,-9 2 0,4-1 0,-5 0 0,-4 1 0,3-1 0,-7 1 0,7 0 0,-7 0 0,7-1 0,-8 1 0,8 0 0,-3-4 0,17-6 0,-10 0 0,10-4 0,-9 4 0,-2-4 0,8 2 0,-3-3 0,0 0 0,3 3 0,-7-7 0,2 8 0,-4-3 0,-1 5 0,-4 4 0,-2 1 0,-3 4 0,0 0 0,0 0 0,-4 0 0,3 4 0,-6-3 0,2 3 0,-3-4 0,4-4 0,1-6 0,4-5 0,1-11 0,-1-1 0,1-6 0,1 0 0,3 0 0,-3 6 0,3 1 0,-4 6 0,-1 5 0,-4 5 0,-1 6 0,-4 4 0,0 0 0,0 1 0,0-1 0,0-4 0,0 3 0,0-3 0,0 4 0,0 0 0,0-4 0,0 4 0,0-4 0,0 4 0,0 0 0,0 0 0,0-4 0,0-1 0,0 0 0,3-3 0,-2 3 0,7 0 0,-8 1 0,4 4 0,-4 0 0,3 1 0,-2 2 0,3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1:20:38.178"/>
    </inkml:context>
    <inkml:brush xml:id="br0">
      <inkml:brushProperty name="width" value="0.2" units="cm"/>
      <inkml:brushProperty name="height" value="0.2" units="cm"/>
      <inkml:brushProperty name="color" value="#E71224"/>
    </inkml:brush>
  </inkml:definitions>
  <inkml:trace contextRef="#ctx0" brushRef="#br0">6802 760 24575,'-21'-3'0,"-5"-3"0,8-2 0,-15-7 0,1-5 0,-15-3 0,9-3 0,-8 5 0,11 2 0,-6-2 0,0 1 0,0-1 0,0 5 0,0-3 0,0 3 0,6 1 0,-4-4 0,9 8 0,-9-8 0,4 3 0,-1 1 0,-17-11 0,21 13 0,-21-8 0,4 5 0,10 0 0,-20-1 0,16-3 0,-6 4 0,2-1 0,6-2 0,-6 2 0,4 1 0,-10 0 0,10 1 0,-10 3 0,4-3 0,-6 4 0,6 0 0,-5 0 0,12 1 0,-12-1 0,5 5 0,-13-10 0,11 14 0,-24-15 0,15 16 0,-6-5 0,-9 6 0,15-5 0,-19 4 0,8-5 0,-9 6 0,7 0 0,-6 0 0,-9 0 0,13 0 0,-13-5 0,9 4 0,-2-4 0,7 5 0,13-3 0,-2 0 0,12 2 0,0 0-364,-8-1 0,0-1 364,-3 2 0,3 2 0,-20-1 0,22 0 0,-1 0 0,-33 0 0,38 0 0,0 0 0,-47 0 0,0 0 0,18 0 0,-4 5 0,12 2-248,-7 0 248,2 4 0,8-4 0,-17 5 0,20 0 0,-18 6 0,22-6 0,-7 11 0,7-6 0,-24 12 0,27-6 0,-20 4 0,26-5 0,0 0 718,6-5-718,-5 4 258,12-10-258,-5 9 0,6-8 0,0 7 0,0-8 0,0 8 0,0-8 0,6 8 0,-4-8 0,4 7 0,-1-2 0,-3-1 0,9 3 0,-9-2 0,8 8 0,-3-4 0,5 4 0,-13 9 0,9-6 0,-9 7 0,12-5 0,6-5 0,0 5 0,-7 1 0,11-6 0,-49 47 0,36-37 0,-32 37 0,33-34 0,1-5 0,-1 11 0,5-7 0,2 1 0,9 2 0,2-9 0,4 9 0,1-10 0,3 11 0,2-11 0,4 10 0,0-3 0,0 4 0,0-5 0,0 23 0,0-19 0,0 15 0,21-7 0,-3-24 0,30 19 0,-17-25 0,15 8 0,-9 1 0,-2-5 0,7 10 0,-12-11 0,5 5 0,-11-7 0,2 1 0,-3-1 0,5 0 0,1-3 0,4 3 0,-3-7 0,3 3 0,1-4 0,1 0 0,0-1 0,23 6 0,-12-4 0,14 4 0,-13-9 0,0 3 0,-4-7 0,10 7 0,-11-7 0,5 7 0,1-8 0,7 9 0,-4-9 0,10 4 0,2-5 0,-4 0 0,18 0 0,-13 0 0,7 0 0,8 0-511,11 0 511,1 0 0,6 0 0,1 0 0,1 0 0,-22 0 0,3 0 0,-15 0 0,-1 0-584,3 0 0,1 0 584,5 0 0,-4 0 0,23 0 0,-23 0 0,1 0 0,29 0-402,-16 0 402,2 0 0,-11 0 0,7 0 0,-28 0 0,-2 0 0,14 0 0,-14 3 0,-1 0 0,2-2 472,26 5-472,-14-6 0,0 0 0,-2 0 1171,0 0-1171,-12 0 438,11 0-438,-19 0 0,6 0 0,-8 0 0,7 0 0,14 0 0,-10 0 0,8 0 0,-12 0 0,-4 0 0,4 0 0,0 0 0,-5 0 0,12 0 0,-12 0 0,5 0 0,-6-5 0,0 0 0,0-1 0,-1-3 0,-5 8 0,-1-8 0,0 3 0,-10 1 0,9-4 0,-15 4 0,4 0 0,0-3 0,-4 3 0,16-4 0,-9 0 0,11 4 0,-13-3 0,-1 7 0,0-7 0,-4 3 0,4 0 0,-5-2 0,0 6 0,0-7 0,5 3 0,-4 0 0,4-3 0,-5 3 0,5 0 0,-3-2 0,3 6 0,-5-7 0,0 7 0,0-7 0,0 7 0,5-7 0,-4 7 0,11-11 0,-5 10 0,2-9 0,-4 10 0,-5-7 0,5 7 0,-4-6 0,9 1 0,-9-2 0,9-2 0,-4 1 0,5 0 0,-5 0 0,4-1 0,-9 2 0,4-1 0,-5 0 0,-4 1 0,3-1 0,-7 1 0,7 0 0,-7 0 0,7-1 0,-8 1 0,8 0 0,-3-4 0,17-6 0,-10 0 0,10-4 0,-9 4 0,-2-4 0,8 2 0,-3-3 0,0 0 0,3 3 0,-7-7 0,2 8 0,-4-3 0,-1 5 0,-4 4 0,-2 1 0,-3 4 0,0 0 0,0 0 0,-4 0 0,3 4 0,-6-3 0,2 3 0,-3-4 0,4-4 0,1-6 0,4-5 0,1-11 0,-1-1 0,1-6 0,1 0 0,3 0 0,-3 6 0,3 1 0,-4 6 0,-1 5 0,-4 5 0,-1 6 0,-4 4 0,0 0 0,0 1 0,0-1 0,0-4 0,0 3 0,0-3 0,0 4 0,0 0 0,0-4 0,0 4 0,0-4 0,0 4 0,0 0 0,0 0 0,0-4 0,0-1 0,0 0 0,3-3 0,-2 3 0,7 0 0,-8 1 0,4 4 0,-4 0 0,3 1 0,-2 2 0,3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1:21:36.816"/>
    </inkml:context>
    <inkml:brush xml:id="br0">
      <inkml:brushProperty name="width" value="0.2" units="cm"/>
      <inkml:brushProperty name="height" value="0.2" units="cm"/>
      <inkml:brushProperty name="color" value="#E71224"/>
    </inkml:brush>
  </inkml:definitions>
  <inkml:trace contextRef="#ctx0" brushRef="#br0">6802 760 24575,'-21'-3'0,"-5"-3"0,8-2 0,-15-7 0,1-5 0,-15-3 0,9-3 0,-8 5 0,11 2 0,-6-2 0,0 1 0,0-1 0,0 5 0,0-3 0,0 3 0,6 1 0,-4-4 0,9 8 0,-9-8 0,4 3 0,-1 1 0,-17-11 0,21 13 0,-21-8 0,4 5 0,10 0 0,-20-1 0,16-3 0,-6 4 0,2-1 0,6-2 0,-6 2 0,4 1 0,-10 0 0,10 1 0,-10 3 0,4-3 0,-6 4 0,6 0 0,-5 0 0,12 1 0,-12-1 0,5 5 0,-13-10 0,11 14 0,-24-15 0,15 16 0,-6-5 0,-9 6 0,15-5 0,-19 4 0,8-5 0,-9 6 0,7 0 0,-6 0 0,-9 0 0,13 0 0,-13-5 0,9 4 0,-2-4 0,7 5 0,13-3 0,-2 0 0,12 2 0,0 0-364,-8-1 0,0-1 364,-3 2 0,3 2 0,-20-1 0,22 0 0,-1 0 0,-33 0 0,38 0 0,0 0 0,-47 0 0,0 0 0,18 0 0,-4 5 0,12 2-248,-7 0 248,2 4 0,8-4 0,-17 5 0,20 0 0,-18 6 0,22-6 0,-7 11 0,7-6 0,-24 12 0,27-6 0,-20 4 0,26-5 0,0 0 718,6-5-718,-5 4 258,12-10-258,-5 9 0,6-8 0,0 7 0,0-8 0,0 8 0,0-8 0,6 8 0,-4-8 0,4 7 0,-1-2 0,-3-1 0,9 3 0,-9-2 0,8 8 0,-3-4 0,5 4 0,-13 9 0,9-6 0,-9 7 0,12-5 0,6-5 0,0 5 0,-7 1 0,11-6 0,-49 47 0,36-37 0,-32 37 0,33-34 0,1-5 0,-1 11 0,5-7 0,2 1 0,9 2 0,2-9 0,4 9 0,1-10 0,3 11 0,2-11 0,4 10 0,0-3 0,0 4 0,0-5 0,0 23 0,0-19 0,0 15 0,21-7 0,-3-24 0,30 19 0,-17-25 0,15 8 0,-9 1 0,-2-5 0,7 10 0,-12-11 0,5 5 0,-11-7 0,2 1 0,-3-1 0,5 0 0,1-3 0,4 3 0,-3-7 0,3 3 0,1-4 0,1 0 0,0-1 0,23 6 0,-12-4 0,14 4 0,-13-9 0,0 3 0,-4-7 0,10 7 0,-11-7 0,5 7 0,1-8 0,7 9 0,-4-9 0,10 4 0,2-5 0,-4 0 0,18 0 0,-13 0 0,7 0 0,8 0-511,11 0 511,1 0 0,6 0 0,1 0 0,1 0 0,-22 0 0,3 0 0,-15 0 0,-1 0-584,3 0 0,1 0 584,5 0 0,-4 0 0,23 0 0,-23 0 0,1 0 0,29 0-402,-16 0 402,2 0 0,-11 0 0,7 0 0,-28 0 0,-2 0 0,14 0 0,-14 3 0,-1 0 0,2-2 472,26 5-472,-14-6 0,0 0 0,-2 0 1171,0 0-1171,-12 0 438,11 0-438,-19 0 0,6 0 0,-8 0 0,7 0 0,14 0 0,-10 0 0,8 0 0,-12 0 0,-4 0 0,4 0 0,0 0 0,-5 0 0,12 0 0,-12 0 0,5 0 0,-6-5 0,0 0 0,0-1 0,-1-3 0,-5 8 0,-1-8 0,0 3 0,-10 1 0,9-4 0,-15 4 0,4 0 0,0-3 0,-4 3 0,16-4 0,-9 0 0,11 4 0,-13-3 0,-1 7 0,0-7 0,-4 3 0,4 0 0,-5-2 0,0 6 0,0-7 0,5 3 0,-4 0 0,4-3 0,-5 3 0,5 0 0,-3-2 0,3 6 0,-5-7 0,0 7 0,0-7 0,0 7 0,5-7 0,-4 7 0,11-11 0,-5 10 0,2-9 0,-4 10 0,-5-7 0,5 7 0,-4-6 0,9 1 0,-9-2 0,9-2 0,-4 1 0,5 0 0,-5 0 0,4-1 0,-9 2 0,4-1 0,-5 0 0,-4 1 0,3-1 0,-7 1 0,7 0 0,-7 0 0,7-1 0,-8 1 0,8 0 0,-3-4 0,17-6 0,-10 0 0,10-4 0,-9 4 0,-2-4 0,8 2 0,-3-3 0,0 0 0,3 3 0,-7-7 0,2 8 0,-4-3 0,-1 5 0,-4 4 0,-2 1 0,-3 4 0,0 0 0,0 0 0,-4 0 0,3 4 0,-6-3 0,2 3 0,-3-4 0,4-4 0,1-6 0,4-5 0,1-11 0,-1-1 0,1-6 0,1 0 0,3 0 0,-3 6 0,3 1 0,-4 6 0,-1 5 0,-4 5 0,-1 6 0,-4 4 0,0 0 0,0 1 0,0-1 0,0-4 0,0 3 0,0-3 0,0 4 0,0 0 0,0-4 0,0 4 0,0-4 0,0 4 0,0 0 0,0 0 0,0-4 0,0-1 0,0 0 0,3-3 0,-2 3 0,7 0 0,-8 1 0,4 4 0,-4 0 0,3 1 0,-2 2 0,3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57A82-17BE-44A3-9559-3A2DF8373470}" type="datetimeFigureOut">
              <a:rPr lang="fr-FR" smtClean="0"/>
              <a:t>24/05/2020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9B6EF-384C-4842-B3F5-13EA66B219EC}" type="slidenum">
              <a:rPr lang="fr-FR" smtClean="0"/>
              <a:t>‹N°›</a:t>
            </a:fld>
            <a:endParaRPr lang="fr-FR"/>
          </a:p>
        </p:txBody>
      </p:sp>
    </p:spTree>
    <p:extLst>
      <p:ext uri="{BB962C8B-B14F-4D97-AF65-F5344CB8AC3E}">
        <p14:creationId xmlns:p14="http://schemas.microsoft.com/office/powerpoint/2010/main" val="279606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1986FF-1FA5-9148-80E0-D525C09C5C9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99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4" name="Espace réservé du texte 33">
            <a:extLst>
              <a:ext uri="{FF2B5EF4-FFF2-40B4-BE49-F238E27FC236}">
                <a16:creationId xmlns:a16="http://schemas.microsoft.com/office/drawing/2014/main" id="{3F9A6581-FF2D-F348-BDF4-D1E947287E45}"/>
              </a:ext>
            </a:extLst>
          </p:cNvPr>
          <p:cNvSpPr>
            <a:spLocks noGrp="1"/>
          </p:cNvSpPr>
          <p:nvPr>
            <p:ph type="body" sz="quarter" idx="10" hasCustomPrompt="1"/>
          </p:nvPr>
        </p:nvSpPr>
        <p:spPr>
          <a:xfrm>
            <a:off x="6955366" y="2357081"/>
            <a:ext cx="1132417" cy="695325"/>
          </a:xfrm>
          <a:prstGeom prst="rect">
            <a:avLst/>
          </a:prstGeom>
        </p:spPr>
        <p:txBody>
          <a:bodyPr anchor="ctr"/>
          <a:lstStyle>
            <a:lvl1pPr marL="0" indent="0" algn="ctr">
              <a:buNone/>
              <a:defRPr sz="5400" i="0">
                <a:solidFill>
                  <a:srgbClr val="FFFF00"/>
                </a:solidFill>
                <a:latin typeface="Mistral" panose="03090702030407020403" pitchFamily="66" charset="0"/>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fr-FR" dirty="0"/>
              <a:t>X</a:t>
            </a:r>
          </a:p>
        </p:txBody>
      </p:sp>
      <p:sp>
        <p:nvSpPr>
          <p:cNvPr id="35" name="Espace réservé du texte 33">
            <a:extLst>
              <a:ext uri="{FF2B5EF4-FFF2-40B4-BE49-F238E27FC236}">
                <a16:creationId xmlns:a16="http://schemas.microsoft.com/office/drawing/2014/main" id="{AE128BE5-4F02-094F-84D3-8164D71F21E1}"/>
              </a:ext>
            </a:extLst>
          </p:cNvPr>
          <p:cNvSpPr>
            <a:spLocks noGrp="1"/>
          </p:cNvSpPr>
          <p:nvPr>
            <p:ph type="body" sz="quarter" idx="11" hasCustomPrompt="1"/>
          </p:nvPr>
        </p:nvSpPr>
        <p:spPr>
          <a:xfrm>
            <a:off x="6620903" y="3284113"/>
            <a:ext cx="668927" cy="457089"/>
          </a:xfrm>
          <a:prstGeom prst="rect">
            <a:avLst/>
          </a:prstGeom>
        </p:spPr>
        <p:txBody>
          <a:bodyPr anchor="ctr"/>
          <a:lstStyle>
            <a:lvl1pPr marL="0" indent="0" algn="ctr">
              <a:buNone/>
              <a:defRPr sz="2400" i="0">
                <a:solidFill>
                  <a:srgbClr val="FFFF00"/>
                </a:solidFill>
                <a:latin typeface="Mistral" panose="03090702030407020403" pitchFamily="66" charset="0"/>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fr-FR" dirty="0"/>
              <a:t>X</a:t>
            </a:r>
          </a:p>
        </p:txBody>
      </p:sp>
    </p:spTree>
    <p:extLst>
      <p:ext uri="{BB962C8B-B14F-4D97-AF65-F5344CB8AC3E}">
        <p14:creationId xmlns:p14="http://schemas.microsoft.com/office/powerpoint/2010/main" val="7013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és commune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BC338377-02B2-C847-8560-7594464B7270}"/>
              </a:ext>
            </a:extLst>
          </p:cNvPr>
          <p:cNvSpPr>
            <a:spLocks noGrp="1"/>
          </p:cNvSpPr>
          <p:nvPr>
            <p:ph type="body" sz="quarter" idx="11" hasCustomPrompt="1"/>
          </p:nvPr>
        </p:nvSpPr>
        <p:spPr>
          <a:xfrm>
            <a:off x="3434291" y="927994"/>
            <a:ext cx="5357284" cy="1055688"/>
          </a:xfrm>
          <a:prstGeom prst="rect">
            <a:avLst/>
          </a:prstGeom>
        </p:spPr>
        <p:txBody>
          <a:bodyPr/>
          <a:lstStyle>
            <a:lvl1pPr>
              <a:defRPr sz="2400" i="0">
                <a:solidFill>
                  <a:srgbClr val="92D050"/>
                </a:solidFill>
              </a:defRPr>
            </a:lvl1pPr>
          </a:lstStyle>
          <a:p>
            <a:pPr lvl="0"/>
            <a:r>
              <a:rPr lang="fr-FR" dirty="0"/>
              <a:t>Activité CM1CM2</a:t>
            </a:r>
          </a:p>
        </p:txBody>
      </p:sp>
      <p:sp>
        <p:nvSpPr>
          <p:cNvPr id="12" name="Espace réservé du texte 11">
            <a:extLst>
              <a:ext uri="{FF2B5EF4-FFF2-40B4-BE49-F238E27FC236}">
                <a16:creationId xmlns:a16="http://schemas.microsoft.com/office/drawing/2014/main" id="{6F2E00E9-0B70-914A-A633-52A52CD416F1}"/>
              </a:ext>
            </a:extLst>
          </p:cNvPr>
          <p:cNvSpPr>
            <a:spLocks noGrp="1"/>
          </p:cNvSpPr>
          <p:nvPr>
            <p:ph type="body" sz="quarter" idx="13" hasCustomPrompt="1"/>
          </p:nvPr>
        </p:nvSpPr>
        <p:spPr>
          <a:xfrm>
            <a:off x="154518" y="6143625"/>
            <a:ext cx="11916833" cy="592138"/>
          </a:xfrm>
          <a:prstGeom prst="rect">
            <a:avLst/>
          </a:prstGeom>
        </p:spPr>
        <p:txBody>
          <a:bodyPr/>
          <a:lstStyle>
            <a:lvl1pPr marL="0" indent="0">
              <a:buNone/>
              <a:defRPr sz="1800" i="0">
                <a:solidFill>
                  <a:schemeClr val="bg1">
                    <a:lumMod val="75000"/>
                  </a:schemeClr>
                </a:solidFill>
                <a:latin typeface="+mn-lt"/>
              </a:defRPr>
            </a:lvl1pPr>
          </a:lstStyle>
          <a:p>
            <a:pPr lvl="0"/>
            <a:r>
              <a:rPr lang="fr-FR" dirty="0"/>
              <a:t>Commentaire pour PE</a:t>
            </a:r>
          </a:p>
        </p:txBody>
      </p:sp>
      <p:pic>
        <p:nvPicPr>
          <p:cNvPr id="5" name="Image 4">
            <a:extLst>
              <a:ext uri="{FF2B5EF4-FFF2-40B4-BE49-F238E27FC236}">
                <a16:creationId xmlns:a16="http://schemas.microsoft.com/office/drawing/2014/main" id="{ABCB0B79-2E92-5249-8859-F140A6166DF6}"/>
              </a:ext>
            </a:extLst>
          </p:cNvPr>
          <p:cNvPicPr>
            <a:picLocks noChangeAspect="1"/>
          </p:cNvPicPr>
          <p:nvPr userDrawn="1"/>
        </p:nvPicPr>
        <p:blipFill>
          <a:blip r:embed="rId2"/>
          <a:stretch>
            <a:fillRect/>
          </a:stretch>
        </p:blipFill>
        <p:spPr>
          <a:xfrm>
            <a:off x="4631468" y="2064862"/>
            <a:ext cx="2929065" cy="1669135"/>
          </a:xfrm>
          <a:prstGeom prst="rect">
            <a:avLst/>
          </a:prstGeom>
        </p:spPr>
      </p:pic>
    </p:spTree>
    <p:extLst>
      <p:ext uri="{BB962C8B-B14F-4D97-AF65-F5344CB8AC3E}">
        <p14:creationId xmlns:p14="http://schemas.microsoft.com/office/powerpoint/2010/main" val="14241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ctivités commune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BC338377-02B2-C847-8560-7594464B7270}"/>
              </a:ext>
            </a:extLst>
          </p:cNvPr>
          <p:cNvSpPr>
            <a:spLocks noGrp="1"/>
          </p:cNvSpPr>
          <p:nvPr>
            <p:ph type="body" sz="quarter" idx="11" hasCustomPrompt="1"/>
          </p:nvPr>
        </p:nvSpPr>
        <p:spPr>
          <a:xfrm>
            <a:off x="3434291" y="927994"/>
            <a:ext cx="5357284" cy="1055688"/>
          </a:xfrm>
          <a:prstGeom prst="rect">
            <a:avLst/>
          </a:prstGeom>
        </p:spPr>
        <p:txBody>
          <a:bodyPr/>
          <a:lstStyle>
            <a:lvl1pPr>
              <a:defRPr sz="2400" i="0">
                <a:solidFill>
                  <a:srgbClr val="92D050"/>
                </a:solidFill>
              </a:defRPr>
            </a:lvl1pPr>
          </a:lstStyle>
          <a:p>
            <a:pPr lvl="0"/>
            <a:r>
              <a:rPr lang="fr-FR" dirty="0"/>
              <a:t>Activité CM1CM2</a:t>
            </a:r>
          </a:p>
        </p:txBody>
      </p:sp>
      <p:sp>
        <p:nvSpPr>
          <p:cNvPr id="12" name="Espace réservé du texte 11">
            <a:extLst>
              <a:ext uri="{FF2B5EF4-FFF2-40B4-BE49-F238E27FC236}">
                <a16:creationId xmlns:a16="http://schemas.microsoft.com/office/drawing/2014/main" id="{6F2E00E9-0B70-914A-A633-52A52CD416F1}"/>
              </a:ext>
            </a:extLst>
          </p:cNvPr>
          <p:cNvSpPr>
            <a:spLocks noGrp="1"/>
          </p:cNvSpPr>
          <p:nvPr>
            <p:ph type="body" sz="quarter" idx="13" hasCustomPrompt="1"/>
          </p:nvPr>
        </p:nvSpPr>
        <p:spPr>
          <a:xfrm>
            <a:off x="154518" y="6143625"/>
            <a:ext cx="11916833" cy="592138"/>
          </a:xfrm>
          <a:prstGeom prst="rect">
            <a:avLst/>
          </a:prstGeom>
        </p:spPr>
        <p:txBody>
          <a:bodyPr/>
          <a:lstStyle>
            <a:lvl1pPr marL="0" indent="0">
              <a:buNone/>
              <a:defRPr sz="1800">
                <a:solidFill>
                  <a:schemeClr val="bg1">
                    <a:lumMod val="75000"/>
                  </a:schemeClr>
                </a:solidFill>
                <a:latin typeface="+mn-lt"/>
              </a:defRPr>
            </a:lvl1pPr>
          </a:lstStyle>
          <a:p>
            <a:pPr lvl="0"/>
            <a:r>
              <a:rPr lang="fr-FR" dirty="0"/>
              <a:t>Commentaire pour PE</a:t>
            </a:r>
          </a:p>
        </p:txBody>
      </p:sp>
    </p:spTree>
    <p:extLst>
      <p:ext uri="{BB962C8B-B14F-4D97-AF65-F5344CB8AC3E}">
        <p14:creationId xmlns:p14="http://schemas.microsoft.com/office/powerpoint/2010/main" val="11119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gul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06CA5-3984-F64E-8C5C-72470494088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Triangle rectangle 10">
            <a:extLst>
              <a:ext uri="{FF2B5EF4-FFF2-40B4-BE49-F238E27FC236}">
                <a16:creationId xmlns:a16="http://schemas.microsoft.com/office/drawing/2014/main" id="{D212F8AB-0E89-0A4B-A6DC-C1A4B46FD6BD}"/>
              </a:ext>
            </a:extLst>
          </p:cNvPr>
          <p:cNvSpPr/>
          <p:nvPr userDrawn="1"/>
        </p:nvSpPr>
        <p:spPr>
          <a:xfrm>
            <a:off x="0" y="5058000"/>
            <a:ext cx="2400000" cy="18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Triangle rectangle 11">
            <a:extLst>
              <a:ext uri="{FF2B5EF4-FFF2-40B4-BE49-F238E27FC236}">
                <a16:creationId xmlns:a16="http://schemas.microsoft.com/office/drawing/2014/main" id="{5B479B3B-89E5-9049-B8A9-116619D26A5F}"/>
              </a:ext>
            </a:extLst>
          </p:cNvPr>
          <p:cNvSpPr/>
          <p:nvPr userDrawn="1"/>
        </p:nvSpPr>
        <p:spPr>
          <a:xfrm rot="16200000">
            <a:off x="10092000" y="4758000"/>
            <a:ext cx="1800000" cy="2400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Triangle rectangle 12">
            <a:extLst>
              <a:ext uri="{FF2B5EF4-FFF2-40B4-BE49-F238E27FC236}">
                <a16:creationId xmlns:a16="http://schemas.microsoft.com/office/drawing/2014/main" id="{223CF60F-F658-214D-8228-4787A142BD82}"/>
              </a:ext>
            </a:extLst>
          </p:cNvPr>
          <p:cNvSpPr/>
          <p:nvPr userDrawn="1"/>
        </p:nvSpPr>
        <p:spPr>
          <a:xfrm rot="10800000">
            <a:off x="9792000" y="1"/>
            <a:ext cx="2400000" cy="1800000"/>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Triangle rectangle 13">
            <a:extLst>
              <a:ext uri="{FF2B5EF4-FFF2-40B4-BE49-F238E27FC236}">
                <a16:creationId xmlns:a16="http://schemas.microsoft.com/office/drawing/2014/main" id="{0D813375-CF98-FB4E-B194-E4D82C083152}"/>
              </a:ext>
            </a:extLst>
          </p:cNvPr>
          <p:cNvSpPr/>
          <p:nvPr userDrawn="1"/>
        </p:nvSpPr>
        <p:spPr>
          <a:xfrm rot="5400000">
            <a:off x="300000" y="-316957"/>
            <a:ext cx="1800000" cy="2400000"/>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ZoneTexte 14">
            <a:extLst>
              <a:ext uri="{FF2B5EF4-FFF2-40B4-BE49-F238E27FC236}">
                <a16:creationId xmlns:a16="http://schemas.microsoft.com/office/drawing/2014/main" id="{A1EF94E2-8B10-8E4A-8777-75FC8A4B1FC6}"/>
              </a:ext>
            </a:extLst>
          </p:cNvPr>
          <p:cNvSpPr txBox="1"/>
          <p:nvPr userDrawn="1"/>
        </p:nvSpPr>
        <p:spPr>
          <a:xfrm>
            <a:off x="3897298" y="883043"/>
            <a:ext cx="4397404" cy="52322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white"/>
                </a:solidFill>
                <a:effectLst/>
                <a:uLnTx/>
                <a:uFillTx/>
                <a:latin typeface="Calibri"/>
                <a:ea typeface="+mn-ea"/>
                <a:cs typeface="+mn-cs"/>
              </a:rPr>
              <a:t>RÉGULATION</a:t>
            </a:r>
          </a:p>
        </p:txBody>
      </p:sp>
      <p:sp>
        <p:nvSpPr>
          <p:cNvPr id="16" name="ZoneTexte 15">
            <a:extLst>
              <a:ext uri="{FF2B5EF4-FFF2-40B4-BE49-F238E27FC236}">
                <a16:creationId xmlns:a16="http://schemas.microsoft.com/office/drawing/2014/main" id="{C3A5E7E8-C56F-D546-89B8-2257E0A61D10}"/>
              </a:ext>
            </a:extLst>
          </p:cNvPr>
          <p:cNvSpPr txBox="1"/>
          <p:nvPr userDrawn="1"/>
        </p:nvSpPr>
        <p:spPr>
          <a:xfrm>
            <a:off x="6594597" y="1935444"/>
            <a:ext cx="4397404" cy="461665"/>
          </a:xfrm>
          <a:prstGeom prst="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Calibri"/>
                <a:ea typeface="+mn-ea"/>
                <a:cs typeface="+mn-cs"/>
              </a:rPr>
              <a:t>GROUPES DE BESOINS</a:t>
            </a:r>
          </a:p>
        </p:txBody>
      </p:sp>
      <p:sp>
        <p:nvSpPr>
          <p:cNvPr id="17" name="ZoneTexte 16">
            <a:extLst>
              <a:ext uri="{FF2B5EF4-FFF2-40B4-BE49-F238E27FC236}">
                <a16:creationId xmlns:a16="http://schemas.microsoft.com/office/drawing/2014/main" id="{46C28F8E-22AE-1F4D-8CC0-4AE1821F11AD}"/>
              </a:ext>
            </a:extLst>
          </p:cNvPr>
          <p:cNvSpPr txBox="1"/>
          <p:nvPr userDrawn="1"/>
        </p:nvSpPr>
        <p:spPr>
          <a:xfrm>
            <a:off x="1200001" y="1935444"/>
            <a:ext cx="4397404" cy="461665"/>
          </a:xfrm>
          <a:prstGeom prst="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Calibri"/>
                <a:ea typeface="+mn-ea"/>
                <a:cs typeface="+mn-cs"/>
              </a:rPr>
              <a:t>AUTONOMIE</a:t>
            </a:r>
            <a:endParaRPr kumimoji="0" lang="fr-FR" sz="2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Espace réservé du texte 18">
            <a:extLst>
              <a:ext uri="{FF2B5EF4-FFF2-40B4-BE49-F238E27FC236}">
                <a16:creationId xmlns:a16="http://schemas.microsoft.com/office/drawing/2014/main" id="{1FE70BFE-AFC1-0346-8875-0ACA4050E8DE}"/>
              </a:ext>
            </a:extLst>
          </p:cNvPr>
          <p:cNvSpPr>
            <a:spLocks noGrp="1"/>
          </p:cNvSpPr>
          <p:nvPr>
            <p:ph type="body" sz="quarter" idx="10" hasCustomPrompt="1"/>
          </p:nvPr>
        </p:nvSpPr>
        <p:spPr>
          <a:xfrm>
            <a:off x="1200151" y="2622550"/>
            <a:ext cx="4396316" cy="3335338"/>
          </a:xfrm>
          <a:prstGeom prst="rect">
            <a:avLst/>
          </a:prstGeom>
        </p:spPr>
        <p:txBody>
          <a:bodyPr/>
          <a:lstStyle>
            <a:lvl1pPr marL="228600" indent="-228600">
              <a:buFont typeface="Wingdings" pitchFamily="2" charset="2"/>
              <a:buChar char="q"/>
              <a:defRPr/>
            </a:lvl1pPr>
            <a:lvl2pPr marL="685800" indent="-228600">
              <a:buFont typeface="Wingdings" pitchFamily="2" charset="2"/>
              <a:buChar char="q"/>
              <a:defRPr/>
            </a:lvl2pPr>
            <a:lvl3pPr marL="1143000" indent="-228600">
              <a:buFont typeface="Wingdings" pitchFamily="2" charset="2"/>
              <a:buChar char="q"/>
              <a:defRPr/>
            </a:lvl3pPr>
            <a:lvl4pPr marL="1600200" indent="-228600">
              <a:buFont typeface="Wingdings" pitchFamily="2" charset="2"/>
              <a:buChar char="q"/>
              <a:defRPr/>
            </a:lvl4pPr>
            <a:lvl5pPr marL="2057400" indent="-228600">
              <a:buFont typeface="Wingdings" pitchFamily="2" charset="2"/>
              <a:buChar char="q"/>
              <a:defRPr/>
            </a:lvl5pPr>
          </a:lstStyle>
          <a:p>
            <a:pPr lvl="0"/>
            <a:r>
              <a:rPr lang="fr-FR" dirty="0"/>
              <a:t>Liste activités</a:t>
            </a:r>
          </a:p>
        </p:txBody>
      </p:sp>
      <p:sp>
        <p:nvSpPr>
          <p:cNvPr id="21" name="Espace réservé du texte 20">
            <a:extLst>
              <a:ext uri="{FF2B5EF4-FFF2-40B4-BE49-F238E27FC236}">
                <a16:creationId xmlns:a16="http://schemas.microsoft.com/office/drawing/2014/main" id="{BEC752DF-2AD0-B342-94A4-9EBB39E91E42}"/>
              </a:ext>
            </a:extLst>
          </p:cNvPr>
          <p:cNvSpPr>
            <a:spLocks noGrp="1"/>
          </p:cNvSpPr>
          <p:nvPr>
            <p:ph type="body" sz="quarter" idx="11" hasCustomPrompt="1"/>
          </p:nvPr>
        </p:nvSpPr>
        <p:spPr>
          <a:xfrm>
            <a:off x="6595534" y="2622550"/>
            <a:ext cx="4396317" cy="3352800"/>
          </a:xfrm>
          <a:prstGeom prst="rect">
            <a:avLst/>
          </a:prstGeom>
        </p:spPr>
        <p:txBody>
          <a:bodyPr/>
          <a:lstStyle>
            <a:lvl1pPr marL="228600" indent="-228600">
              <a:buFont typeface="Wingdings" pitchFamily="2" charset="2"/>
              <a:buChar char="q"/>
              <a:defRPr lang="fr-FR" sz="2800" kern="1200" dirty="0" smtClean="0">
                <a:solidFill>
                  <a:schemeClr val="tx1"/>
                </a:solidFill>
                <a:latin typeface="+mn-lt"/>
                <a:ea typeface="+mn-ea"/>
                <a:cs typeface="+mn-cs"/>
              </a:defRPr>
            </a:lvl1pPr>
          </a:lstStyle>
          <a:p>
            <a:pPr lvl="0"/>
            <a:r>
              <a:rPr lang="fr-FR" dirty="0"/>
              <a:t>Liste activités</a:t>
            </a:r>
          </a:p>
        </p:txBody>
      </p:sp>
    </p:spTree>
    <p:extLst>
      <p:ext uri="{BB962C8B-B14F-4D97-AF65-F5344CB8AC3E}">
        <p14:creationId xmlns:p14="http://schemas.microsoft.com/office/powerpoint/2010/main" val="3492096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F9498D3-F484-114D-AD65-2DBAC23E61F0}" type="datetimeFigureOut">
              <a:rPr lang="fr-FR" smtClean="0"/>
              <a:t>24/05/2020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1200173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9498D3-F484-114D-AD65-2DBAC23E61F0}" type="datetimeFigureOut">
              <a:rPr lang="fr-FR" smtClean="0"/>
              <a:t>24/05/2020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456991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F9498D3-F484-114D-AD65-2DBAC23E61F0}" type="datetimeFigureOut">
              <a:rPr lang="fr-FR" smtClean="0"/>
              <a:t>24/05/2020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261264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F9498D3-F484-114D-AD65-2DBAC23E61F0}" type="datetimeFigureOut">
              <a:rPr lang="fr-FR" smtClean="0"/>
              <a:t>24/05/2020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270875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F9498D3-F484-114D-AD65-2DBAC23E61F0}" type="datetimeFigureOut">
              <a:rPr lang="fr-FR" smtClean="0"/>
              <a:t>24/05/2020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132348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F9498D3-F484-114D-AD65-2DBAC23E61F0}" type="datetimeFigureOut">
              <a:rPr lang="fr-FR" smtClean="0"/>
              <a:t>24/05/2020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269091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9498D3-F484-114D-AD65-2DBAC23E61F0}" type="datetimeFigureOut">
              <a:rPr lang="fr-FR" smtClean="0"/>
              <a:t>24/05/2020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340194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C8B5F53-FCBE-41F3-94E5-3626F4683491}"/>
              </a:ext>
            </a:extLst>
          </p:cNvPr>
          <p:cNvSpPr>
            <a:spLocks noGrp="1"/>
          </p:cNvSpPr>
          <p:nvPr>
            <p:ph type="dt" sz="half" idx="10"/>
          </p:nvPr>
        </p:nvSpPr>
        <p:spPr/>
        <p:txBody>
          <a:bodyPr/>
          <a:lstStyle/>
          <a:p>
            <a:fld id="{1D651994-35FF-4F94-AB1F-C8E72500ECB0}" type="datetimeFigureOut">
              <a:rPr lang="fr-FR" smtClean="0"/>
              <a:t>24/05/2020</a:t>
            </a:fld>
            <a:endParaRPr lang="fr-FR"/>
          </a:p>
        </p:txBody>
      </p:sp>
      <p:sp>
        <p:nvSpPr>
          <p:cNvPr id="3" name="Espace réservé du pied de page 2">
            <a:extLst>
              <a:ext uri="{FF2B5EF4-FFF2-40B4-BE49-F238E27FC236}">
                <a16:creationId xmlns:a16="http://schemas.microsoft.com/office/drawing/2014/main" id="{C9E07DEB-C4DA-4BC6-B2B0-F54022ECFB3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5B34103-8B08-4BDF-A9F8-1114F00A7B35}"/>
              </a:ext>
            </a:extLst>
          </p:cNvPr>
          <p:cNvSpPr>
            <a:spLocks noGrp="1"/>
          </p:cNvSpPr>
          <p:nvPr>
            <p:ph type="sldNum" sz="quarter" idx="12"/>
          </p:nvPr>
        </p:nvSpPr>
        <p:spPr/>
        <p:txBody>
          <a:bodyPr/>
          <a:lstStyle/>
          <a:p>
            <a:fld id="{8B9C5303-0F72-48E6-8530-6DC46D90820A}" type="slidenum">
              <a:rPr lang="fr-FR" smtClean="0"/>
              <a:t>‹N°›</a:t>
            </a:fld>
            <a:endParaRPr lang="fr-FR"/>
          </a:p>
        </p:txBody>
      </p:sp>
    </p:spTree>
    <p:extLst>
      <p:ext uri="{BB962C8B-B14F-4D97-AF65-F5344CB8AC3E}">
        <p14:creationId xmlns:p14="http://schemas.microsoft.com/office/powerpoint/2010/main" val="169052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F9498D3-F484-114D-AD65-2DBAC23E61F0}" type="datetimeFigureOut">
              <a:rPr lang="fr-FR" smtClean="0"/>
              <a:t>24/05/2020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3830627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F9498D3-F484-114D-AD65-2DBAC23E61F0}" type="datetimeFigureOut">
              <a:rPr lang="fr-FR" smtClean="0"/>
              <a:t>24/05/2020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1238706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9498D3-F484-114D-AD65-2DBAC23E61F0}" type="datetimeFigureOut">
              <a:rPr lang="fr-FR" smtClean="0"/>
              <a:t>24/05/2020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3715135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9498D3-F484-114D-AD65-2DBAC23E61F0}" type="datetimeFigureOut">
              <a:rPr lang="fr-FR" smtClean="0"/>
              <a:t>24/05/2020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64C8EC-225C-DF4E-B794-2AC6B031E619}" type="slidenum">
              <a:rPr lang="fr-FR" smtClean="0"/>
              <a:t>‹N°›</a:t>
            </a:fld>
            <a:endParaRPr lang="fr-FR"/>
          </a:p>
        </p:txBody>
      </p:sp>
    </p:spTree>
    <p:extLst>
      <p:ext uri="{BB962C8B-B14F-4D97-AF65-F5344CB8AC3E}">
        <p14:creationId xmlns:p14="http://schemas.microsoft.com/office/powerpoint/2010/main" val="3402118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4680"/>
            <a:ext cx="1097232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609600" y="1398960"/>
            <a:ext cx="5386560" cy="9118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247263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ctivités différente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BC338377-02B2-C847-8560-7594464B7270}"/>
              </a:ext>
            </a:extLst>
          </p:cNvPr>
          <p:cNvSpPr>
            <a:spLocks noGrp="1"/>
          </p:cNvSpPr>
          <p:nvPr>
            <p:ph type="body" sz="quarter" idx="11" hasCustomPrompt="1"/>
          </p:nvPr>
        </p:nvSpPr>
        <p:spPr>
          <a:xfrm>
            <a:off x="6438901" y="863600"/>
            <a:ext cx="5357284" cy="1055688"/>
          </a:xfrm>
          <a:prstGeom prst="rect">
            <a:avLst/>
          </a:prstGeom>
        </p:spPr>
        <p:txBody>
          <a:bodyPr/>
          <a:lstStyle>
            <a:lvl1pPr>
              <a:defRPr sz="2400" i="0">
                <a:solidFill>
                  <a:srgbClr val="FFC000"/>
                </a:solidFill>
              </a:defRPr>
            </a:lvl1pPr>
          </a:lstStyle>
          <a:p>
            <a:pPr lvl="0"/>
            <a:r>
              <a:rPr lang="fr-FR" dirty="0"/>
              <a:t>Activité CM2</a:t>
            </a:r>
          </a:p>
        </p:txBody>
      </p:sp>
      <p:sp>
        <p:nvSpPr>
          <p:cNvPr id="10" name="Espace réservé du texte 9">
            <a:extLst>
              <a:ext uri="{FF2B5EF4-FFF2-40B4-BE49-F238E27FC236}">
                <a16:creationId xmlns:a16="http://schemas.microsoft.com/office/drawing/2014/main" id="{AFEC0E2D-C540-D744-B919-77142DD88C87}"/>
              </a:ext>
            </a:extLst>
          </p:cNvPr>
          <p:cNvSpPr>
            <a:spLocks noGrp="1"/>
          </p:cNvSpPr>
          <p:nvPr>
            <p:ph type="body" sz="quarter" idx="12" hasCustomPrompt="1"/>
          </p:nvPr>
        </p:nvSpPr>
        <p:spPr>
          <a:xfrm>
            <a:off x="412751" y="863600"/>
            <a:ext cx="5340349" cy="1055688"/>
          </a:xfrm>
          <a:prstGeom prst="rect">
            <a:avLst/>
          </a:prstGeom>
        </p:spPr>
        <p:txBody>
          <a:bodyPr/>
          <a:lstStyle>
            <a:lvl1pPr>
              <a:defRPr sz="2400" i="0">
                <a:solidFill>
                  <a:srgbClr val="00B0F0"/>
                </a:solidFill>
              </a:defRPr>
            </a:lvl1pPr>
            <a:lvl2pPr>
              <a:defRPr i="1">
                <a:solidFill>
                  <a:srgbClr val="00B0F0"/>
                </a:solidFill>
              </a:defRPr>
            </a:lvl2pPr>
            <a:lvl3pPr>
              <a:defRPr i="1">
                <a:solidFill>
                  <a:srgbClr val="00B0F0"/>
                </a:solidFill>
              </a:defRPr>
            </a:lvl3pPr>
            <a:lvl4pPr>
              <a:defRPr i="1">
                <a:solidFill>
                  <a:srgbClr val="00B0F0"/>
                </a:solidFill>
              </a:defRPr>
            </a:lvl4pPr>
            <a:lvl5pPr>
              <a:defRPr i="1">
                <a:solidFill>
                  <a:srgbClr val="00B0F0"/>
                </a:solidFill>
              </a:defRPr>
            </a:lvl5pPr>
          </a:lstStyle>
          <a:p>
            <a:pPr lvl="0"/>
            <a:r>
              <a:rPr lang="fr-FR" dirty="0"/>
              <a:t>Activité CM1</a:t>
            </a:r>
          </a:p>
        </p:txBody>
      </p:sp>
      <p:sp>
        <p:nvSpPr>
          <p:cNvPr id="12" name="Espace réservé du texte 11">
            <a:extLst>
              <a:ext uri="{FF2B5EF4-FFF2-40B4-BE49-F238E27FC236}">
                <a16:creationId xmlns:a16="http://schemas.microsoft.com/office/drawing/2014/main" id="{6F2E00E9-0B70-914A-A633-52A52CD416F1}"/>
              </a:ext>
            </a:extLst>
          </p:cNvPr>
          <p:cNvSpPr>
            <a:spLocks noGrp="1"/>
          </p:cNvSpPr>
          <p:nvPr>
            <p:ph type="body" sz="quarter" idx="13" hasCustomPrompt="1"/>
          </p:nvPr>
        </p:nvSpPr>
        <p:spPr>
          <a:xfrm>
            <a:off x="154518" y="6143625"/>
            <a:ext cx="11916833" cy="592138"/>
          </a:xfrm>
          <a:prstGeom prst="rect">
            <a:avLst/>
          </a:prstGeom>
        </p:spPr>
        <p:txBody>
          <a:bodyPr/>
          <a:lstStyle>
            <a:lvl1pPr marL="0" indent="0">
              <a:buNone/>
              <a:defRPr sz="1800" i="0">
                <a:solidFill>
                  <a:schemeClr val="bg1">
                    <a:lumMod val="75000"/>
                  </a:schemeClr>
                </a:solidFill>
                <a:latin typeface="+mn-lt"/>
              </a:defRPr>
            </a:lvl1pPr>
          </a:lstStyle>
          <a:p>
            <a:pPr lvl="0"/>
            <a:r>
              <a:rPr lang="fr-FR" dirty="0"/>
              <a:t>Commentaire pour PE</a:t>
            </a:r>
          </a:p>
        </p:txBody>
      </p:sp>
      <p:pic>
        <p:nvPicPr>
          <p:cNvPr id="13" name="Image 12">
            <a:extLst>
              <a:ext uri="{FF2B5EF4-FFF2-40B4-BE49-F238E27FC236}">
                <a16:creationId xmlns:a16="http://schemas.microsoft.com/office/drawing/2014/main" id="{81AD3BA7-A126-F14C-A373-921AB7B8DF5A}"/>
              </a:ext>
            </a:extLst>
          </p:cNvPr>
          <p:cNvPicPr>
            <a:picLocks noChangeAspect="1"/>
          </p:cNvPicPr>
          <p:nvPr userDrawn="1"/>
        </p:nvPicPr>
        <p:blipFill>
          <a:blip r:embed="rId2"/>
          <a:stretch>
            <a:fillRect/>
          </a:stretch>
        </p:blipFill>
        <p:spPr>
          <a:xfrm>
            <a:off x="4631468" y="2064862"/>
            <a:ext cx="2929065" cy="1669135"/>
          </a:xfrm>
          <a:prstGeom prst="rect">
            <a:avLst/>
          </a:prstGeom>
        </p:spPr>
      </p:pic>
    </p:spTree>
    <p:extLst>
      <p:ext uri="{BB962C8B-B14F-4D97-AF65-F5344CB8AC3E}">
        <p14:creationId xmlns:p14="http://schemas.microsoft.com/office/powerpoint/2010/main" val="351813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tuels et calculs">
    <p:spTree>
      <p:nvGrpSpPr>
        <p:cNvPr id="1" name=""/>
        <p:cNvGrpSpPr/>
        <p:nvPr/>
      </p:nvGrpSpPr>
      <p:grpSpPr>
        <a:xfrm>
          <a:off x="0" y="0"/>
          <a:ext cx="0" cy="0"/>
          <a:chOff x="0" y="0"/>
          <a:chExt cx="0" cy="0"/>
        </a:xfrm>
      </p:grpSpPr>
      <p:grpSp>
        <p:nvGrpSpPr>
          <p:cNvPr id="3" name="Group 1">
            <a:extLst>
              <a:ext uri="{FF2B5EF4-FFF2-40B4-BE49-F238E27FC236}">
                <a16:creationId xmlns:a16="http://schemas.microsoft.com/office/drawing/2014/main" id="{66B51C0E-7AF0-384F-ACFA-018BFD1C4D07}"/>
              </a:ext>
            </a:extLst>
          </p:cNvPr>
          <p:cNvGrpSpPr/>
          <p:nvPr userDrawn="1"/>
        </p:nvGrpSpPr>
        <p:grpSpPr>
          <a:xfrm>
            <a:off x="2" y="190441"/>
            <a:ext cx="11783039" cy="3238560"/>
            <a:chOff x="1" y="190441"/>
            <a:chExt cx="8837279" cy="3238560"/>
          </a:xfrm>
        </p:grpSpPr>
        <p:pic>
          <p:nvPicPr>
            <p:cNvPr id="4" name="Image 1">
              <a:extLst>
                <a:ext uri="{FF2B5EF4-FFF2-40B4-BE49-F238E27FC236}">
                  <a16:creationId xmlns:a16="http://schemas.microsoft.com/office/drawing/2014/main" id="{70765C19-4CCE-054F-A3B7-4FE477331B08}"/>
                </a:ext>
              </a:extLst>
            </p:cNvPr>
            <p:cNvPicPr/>
            <p:nvPr/>
          </p:nvPicPr>
          <p:blipFill>
            <a:blip r:embed="rId2"/>
            <a:stretch/>
          </p:blipFill>
          <p:spPr>
            <a:xfrm>
              <a:off x="1" y="190441"/>
              <a:ext cx="4305670" cy="3238560"/>
            </a:xfrm>
            <a:prstGeom prst="rect">
              <a:avLst/>
            </a:prstGeom>
            <a:ln>
              <a:noFill/>
            </a:ln>
          </p:spPr>
        </p:pic>
        <p:sp>
          <p:nvSpPr>
            <p:cNvPr id="5" name="CustomShape 2">
              <a:extLst>
                <a:ext uri="{FF2B5EF4-FFF2-40B4-BE49-F238E27FC236}">
                  <a16:creationId xmlns:a16="http://schemas.microsoft.com/office/drawing/2014/main" id="{DB49063F-2163-2E4E-BA44-869DAF62E048}"/>
                </a:ext>
              </a:extLst>
            </p:cNvPr>
            <p:cNvSpPr/>
            <p:nvPr/>
          </p:nvSpPr>
          <p:spPr>
            <a:xfrm rot="10800000">
              <a:off x="7474680" y="394560"/>
              <a:ext cx="1362600" cy="1167480"/>
            </a:xfrm>
            <a:prstGeom prst="rtTriangle">
              <a:avLst/>
            </a:prstGeom>
            <a:solidFill>
              <a:srgbClr val="9BBB59"/>
            </a:solidFill>
            <a:ln w="9525" cap="flat" cmpd="sng" algn="ctr">
              <a:noFill/>
              <a:prstDash val="solid"/>
            </a:ln>
            <a:effectLst>
              <a:outerShdw blurRad="40000" dist="23040" dir="5400000" rotWithShape="0">
                <a:srgbClr val="000000">
                  <a:alpha val="35000"/>
                </a:srgbClr>
              </a:outerShdw>
            </a:effectLst>
          </p:spPr>
        </p:sp>
      </p:grpSp>
      <p:sp>
        <p:nvSpPr>
          <p:cNvPr id="6" name="ZoneTexte 5">
            <a:extLst>
              <a:ext uri="{FF2B5EF4-FFF2-40B4-BE49-F238E27FC236}">
                <a16:creationId xmlns:a16="http://schemas.microsoft.com/office/drawing/2014/main" id="{7B74669C-34B3-DC45-B02F-58480917B5B1}"/>
              </a:ext>
            </a:extLst>
          </p:cNvPr>
          <p:cNvSpPr txBox="1"/>
          <p:nvPr userDrawn="1"/>
        </p:nvSpPr>
        <p:spPr>
          <a:xfrm>
            <a:off x="929197" y="3036163"/>
            <a:ext cx="4397404" cy="52322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white"/>
                </a:solidFill>
                <a:effectLst/>
                <a:uLnTx/>
                <a:uFillTx/>
                <a:latin typeface="Calibri"/>
                <a:ea typeface="+mn-ea"/>
                <a:cs typeface="+mn-cs"/>
              </a:rPr>
              <a:t>Activités ritualisées</a:t>
            </a:r>
          </a:p>
        </p:txBody>
      </p:sp>
      <p:pic>
        <p:nvPicPr>
          <p:cNvPr id="7" name="Image 6">
            <a:extLst>
              <a:ext uri="{FF2B5EF4-FFF2-40B4-BE49-F238E27FC236}">
                <a16:creationId xmlns:a16="http://schemas.microsoft.com/office/drawing/2014/main" id="{61CF714D-652B-9042-AA3F-D721B4893BE4}"/>
              </a:ext>
            </a:extLst>
          </p:cNvPr>
          <p:cNvPicPr>
            <a:picLocks noChangeAspect="1"/>
          </p:cNvPicPr>
          <p:nvPr userDrawn="1"/>
        </p:nvPicPr>
        <p:blipFill>
          <a:blip r:embed="rId3"/>
          <a:stretch>
            <a:fillRect/>
          </a:stretch>
        </p:blipFill>
        <p:spPr>
          <a:xfrm>
            <a:off x="6865400" y="2238719"/>
            <a:ext cx="4095565" cy="2518219"/>
          </a:xfrm>
          <a:prstGeom prst="rect">
            <a:avLst/>
          </a:prstGeom>
        </p:spPr>
      </p:pic>
      <p:sp>
        <p:nvSpPr>
          <p:cNvPr id="8" name="ZoneTexte 7">
            <a:extLst>
              <a:ext uri="{FF2B5EF4-FFF2-40B4-BE49-F238E27FC236}">
                <a16:creationId xmlns:a16="http://schemas.microsoft.com/office/drawing/2014/main" id="{549073D9-6042-5147-AB32-8202F9F153F0}"/>
              </a:ext>
            </a:extLst>
          </p:cNvPr>
          <p:cNvSpPr txBox="1"/>
          <p:nvPr userDrawn="1"/>
        </p:nvSpPr>
        <p:spPr>
          <a:xfrm>
            <a:off x="7327039" y="5280959"/>
            <a:ext cx="3633927" cy="523220"/>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white"/>
                </a:solidFill>
                <a:effectLst/>
                <a:uLnTx/>
                <a:uFillTx/>
                <a:latin typeface="Calibri"/>
                <a:ea typeface="+mn-ea"/>
                <a:cs typeface="+mn-cs"/>
              </a:rPr>
              <a:t>Calcul mental</a:t>
            </a:r>
          </a:p>
        </p:txBody>
      </p:sp>
    </p:spTree>
    <p:extLst>
      <p:ext uri="{BB962C8B-B14F-4D97-AF65-F5344CB8AC3E}">
        <p14:creationId xmlns:p14="http://schemas.microsoft.com/office/powerpoint/2010/main" val="172145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blème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D053216-5900-764E-A244-BA4586EEF44A}"/>
              </a:ext>
            </a:extLst>
          </p:cNvPr>
          <p:cNvPicPr/>
          <p:nvPr userDrawn="1"/>
        </p:nvPicPr>
        <p:blipFill>
          <a:blip r:embed="rId2"/>
          <a:stretch/>
        </p:blipFill>
        <p:spPr>
          <a:xfrm>
            <a:off x="0" y="0"/>
            <a:ext cx="12192000" cy="6858000"/>
          </a:xfrm>
          <a:prstGeom prst="rect">
            <a:avLst/>
          </a:prstGeom>
          <a:ln>
            <a:noFill/>
          </a:ln>
        </p:spPr>
      </p:pic>
    </p:spTree>
    <p:extLst>
      <p:ext uri="{BB962C8B-B14F-4D97-AF65-F5344CB8AC3E}">
        <p14:creationId xmlns:p14="http://schemas.microsoft.com/office/powerpoint/2010/main" val="91511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prentissage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CACF910-8325-4147-A0AD-24BF9D325167}"/>
              </a:ext>
            </a:extLst>
          </p:cNvPr>
          <p:cNvPicPr>
            <a:picLocks noChangeAspect="1"/>
          </p:cNvPicPr>
          <p:nvPr userDrawn="1"/>
        </p:nvPicPr>
        <p:blipFill>
          <a:blip r:embed="rId2"/>
          <a:stretch>
            <a:fillRect/>
          </a:stretch>
        </p:blipFill>
        <p:spPr>
          <a:xfrm>
            <a:off x="16933" y="0"/>
            <a:ext cx="12137923" cy="6858000"/>
          </a:xfrm>
          <a:prstGeom prst="rect">
            <a:avLst/>
          </a:prstGeom>
        </p:spPr>
      </p:pic>
    </p:spTree>
    <p:extLst>
      <p:ext uri="{BB962C8B-B14F-4D97-AF65-F5344CB8AC3E}">
        <p14:creationId xmlns:p14="http://schemas.microsoft.com/office/powerpoint/2010/main" val="416962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evoirs">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719DB12B-D9F6-7248-843D-D8A194FFE1A3}"/>
              </a:ext>
            </a:extLst>
          </p:cNvPr>
          <p:cNvSpPr>
            <a:spLocks noGrp="1"/>
          </p:cNvSpPr>
          <p:nvPr>
            <p:ph type="body" sz="quarter" idx="10" hasCustomPrompt="1"/>
          </p:nvPr>
        </p:nvSpPr>
        <p:spPr>
          <a:xfrm>
            <a:off x="497418" y="3429000"/>
            <a:ext cx="5135033" cy="2559050"/>
          </a:xfrm>
          <a:prstGeom prst="rect">
            <a:avLst/>
          </a:prstGeom>
          <a:ln>
            <a:noFill/>
          </a:ln>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fr-FR" dirty="0"/>
              <a:t>DEVOIRS </a:t>
            </a:r>
          </a:p>
        </p:txBody>
      </p:sp>
      <p:sp>
        <p:nvSpPr>
          <p:cNvPr id="11" name="Espace réservé du texte 9">
            <a:extLst>
              <a:ext uri="{FF2B5EF4-FFF2-40B4-BE49-F238E27FC236}">
                <a16:creationId xmlns:a16="http://schemas.microsoft.com/office/drawing/2014/main" id="{4E58976E-1949-B045-B157-D9FE50215B71}"/>
              </a:ext>
            </a:extLst>
          </p:cNvPr>
          <p:cNvSpPr>
            <a:spLocks noGrp="1"/>
          </p:cNvSpPr>
          <p:nvPr>
            <p:ph type="body" sz="quarter" idx="11" hasCustomPrompt="1"/>
          </p:nvPr>
        </p:nvSpPr>
        <p:spPr>
          <a:xfrm>
            <a:off x="6710376" y="3429000"/>
            <a:ext cx="5135033" cy="2559050"/>
          </a:xfrm>
          <a:prstGeom prst="rect">
            <a:avLst/>
          </a:prstGeom>
          <a:ln>
            <a:noFill/>
          </a:ln>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fr-FR" dirty="0"/>
              <a:t>DEVOIRS </a:t>
            </a:r>
          </a:p>
        </p:txBody>
      </p:sp>
      <p:sp>
        <p:nvSpPr>
          <p:cNvPr id="14" name="Line 3">
            <a:extLst>
              <a:ext uri="{FF2B5EF4-FFF2-40B4-BE49-F238E27FC236}">
                <a16:creationId xmlns:a16="http://schemas.microsoft.com/office/drawing/2014/main" id="{D688A1DB-C39B-014D-B976-5FAC022D4B99}"/>
              </a:ext>
            </a:extLst>
          </p:cNvPr>
          <p:cNvSpPr/>
          <p:nvPr userDrawn="1"/>
        </p:nvSpPr>
        <p:spPr>
          <a:xfrm>
            <a:off x="6087625" y="66960"/>
            <a:ext cx="480" cy="6724080"/>
          </a:xfrm>
          <a:prstGeom prst="line">
            <a:avLst/>
          </a:prstGeom>
          <a:noFill/>
          <a:ln w="25400" cap="flat" cmpd="sng" algn="ctr">
            <a:solidFill>
              <a:srgbClr val="4F81BD"/>
            </a:solidFill>
            <a:prstDash val="solid"/>
            <a:round/>
          </a:ln>
          <a:effectLst>
            <a:outerShdw blurRad="40000" dist="20000" dir="5400000" rotWithShape="0">
              <a:srgbClr val="000000">
                <a:alpha val="38000"/>
              </a:srgbClr>
            </a:outerShdw>
          </a:effectLst>
        </p:spPr>
      </p:sp>
      <p:pic>
        <p:nvPicPr>
          <p:cNvPr id="15" name="Picture 2" descr="RÃ©sultat de recherche d'images pour &quot;agenda ecole&quot;">
            <a:extLst>
              <a:ext uri="{FF2B5EF4-FFF2-40B4-BE49-F238E27FC236}">
                <a16:creationId xmlns:a16="http://schemas.microsoft.com/office/drawing/2014/main" id="{55D07D83-E032-CF48-B8D6-FCF4D540BE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7945" y="1258518"/>
            <a:ext cx="2893976" cy="21704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Ã©sultat de recherche d'images pour &quot;agenda ecole&quot;">
            <a:extLst>
              <a:ext uri="{FF2B5EF4-FFF2-40B4-BE49-F238E27FC236}">
                <a16:creationId xmlns:a16="http://schemas.microsoft.com/office/drawing/2014/main" id="{B7538631-CB78-C040-B793-50BB8AA165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0079" y="1258518"/>
            <a:ext cx="2893976" cy="2170482"/>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A272822A-BE49-D147-9EDA-6827D8AE2E99}"/>
              </a:ext>
            </a:extLst>
          </p:cNvPr>
          <p:cNvSpPr txBox="1"/>
          <p:nvPr userDrawn="1"/>
        </p:nvSpPr>
        <p:spPr>
          <a:xfrm>
            <a:off x="1887163" y="869950"/>
            <a:ext cx="2355541" cy="36933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Devoirs : agenda</a:t>
            </a:r>
          </a:p>
        </p:txBody>
      </p:sp>
      <p:sp>
        <p:nvSpPr>
          <p:cNvPr id="19" name="ZoneTexte 18">
            <a:extLst>
              <a:ext uri="{FF2B5EF4-FFF2-40B4-BE49-F238E27FC236}">
                <a16:creationId xmlns:a16="http://schemas.microsoft.com/office/drawing/2014/main" id="{6DF27AA7-B9C5-374B-87BE-941C63E0EB95}"/>
              </a:ext>
            </a:extLst>
          </p:cNvPr>
          <p:cNvSpPr txBox="1"/>
          <p:nvPr userDrawn="1"/>
        </p:nvSpPr>
        <p:spPr>
          <a:xfrm>
            <a:off x="7949296" y="869950"/>
            <a:ext cx="2355541" cy="36933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Devoirs : agenda</a:t>
            </a:r>
          </a:p>
        </p:txBody>
      </p:sp>
    </p:spTree>
    <p:extLst>
      <p:ext uri="{BB962C8B-B14F-4D97-AF65-F5344CB8AC3E}">
        <p14:creationId xmlns:p14="http://schemas.microsoft.com/office/powerpoint/2010/main" val="94051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oirs">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719DB12B-D9F6-7248-843D-D8A194FFE1A3}"/>
              </a:ext>
            </a:extLst>
          </p:cNvPr>
          <p:cNvSpPr>
            <a:spLocks noGrp="1"/>
          </p:cNvSpPr>
          <p:nvPr>
            <p:ph type="body" sz="quarter" idx="10" hasCustomPrompt="1"/>
          </p:nvPr>
        </p:nvSpPr>
        <p:spPr>
          <a:xfrm>
            <a:off x="497418" y="3429000"/>
            <a:ext cx="5135033" cy="2559050"/>
          </a:xfrm>
          <a:prstGeom prst="rect">
            <a:avLst/>
          </a:prstGeom>
          <a:ln>
            <a:noFill/>
          </a:ln>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fr-FR" dirty="0"/>
              <a:t>DEVOIRS </a:t>
            </a:r>
          </a:p>
        </p:txBody>
      </p:sp>
      <p:sp>
        <p:nvSpPr>
          <p:cNvPr id="11" name="Espace réservé du texte 9">
            <a:extLst>
              <a:ext uri="{FF2B5EF4-FFF2-40B4-BE49-F238E27FC236}">
                <a16:creationId xmlns:a16="http://schemas.microsoft.com/office/drawing/2014/main" id="{4E58976E-1949-B045-B157-D9FE50215B71}"/>
              </a:ext>
            </a:extLst>
          </p:cNvPr>
          <p:cNvSpPr>
            <a:spLocks noGrp="1"/>
          </p:cNvSpPr>
          <p:nvPr>
            <p:ph type="body" sz="quarter" idx="11" hasCustomPrompt="1"/>
          </p:nvPr>
        </p:nvSpPr>
        <p:spPr>
          <a:xfrm>
            <a:off x="6710376" y="3429000"/>
            <a:ext cx="5135033" cy="2559050"/>
          </a:xfrm>
          <a:prstGeom prst="rect">
            <a:avLst/>
          </a:prstGeom>
          <a:ln>
            <a:noFill/>
          </a:ln>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fr-FR" dirty="0"/>
              <a:t>DEVOIRS </a:t>
            </a:r>
          </a:p>
        </p:txBody>
      </p:sp>
      <p:sp>
        <p:nvSpPr>
          <p:cNvPr id="14" name="Line 3">
            <a:extLst>
              <a:ext uri="{FF2B5EF4-FFF2-40B4-BE49-F238E27FC236}">
                <a16:creationId xmlns:a16="http://schemas.microsoft.com/office/drawing/2014/main" id="{D688A1DB-C39B-014D-B976-5FAC022D4B99}"/>
              </a:ext>
            </a:extLst>
          </p:cNvPr>
          <p:cNvSpPr/>
          <p:nvPr userDrawn="1"/>
        </p:nvSpPr>
        <p:spPr>
          <a:xfrm>
            <a:off x="6087625" y="66960"/>
            <a:ext cx="480" cy="6724080"/>
          </a:xfrm>
          <a:prstGeom prst="line">
            <a:avLst/>
          </a:prstGeom>
          <a:noFill/>
          <a:ln w="25400" cap="flat" cmpd="sng" algn="ctr">
            <a:solidFill>
              <a:srgbClr val="4F81BD"/>
            </a:solidFill>
            <a:prstDash val="solid"/>
            <a:round/>
          </a:ln>
          <a:effectLst>
            <a:outerShdw blurRad="40000" dist="20000" dir="5400000" rotWithShape="0">
              <a:srgbClr val="000000">
                <a:alpha val="38000"/>
              </a:srgbClr>
            </a:outerShdw>
          </a:effectLst>
        </p:spPr>
      </p:sp>
      <p:pic>
        <p:nvPicPr>
          <p:cNvPr id="15" name="Picture 2" descr="RÃ©sultat de recherche d'images pour &quot;agenda ecole&quot;">
            <a:extLst>
              <a:ext uri="{FF2B5EF4-FFF2-40B4-BE49-F238E27FC236}">
                <a16:creationId xmlns:a16="http://schemas.microsoft.com/office/drawing/2014/main" id="{55D07D83-E032-CF48-B8D6-FCF4D540BE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7945" y="1258518"/>
            <a:ext cx="2893976" cy="21704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Ã©sultat de recherche d'images pour &quot;agenda ecole&quot;">
            <a:extLst>
              <a:ext uri="{FF2B5EF4-FFF2-40B4-BE49-F238E27FC236}">
                <a16:creationId xmlns:a16="http://schemas.microsoft.com/office/drawing/2014/main" id="{B7538631-CB78-C040-B793-50BB8AA165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0079" y="1258518"/>
            <a:ext cx="2893976" cy="2170482"/>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A272822A-BE49-D147-9EDA-6827D8AE2E99}"/>
              </a:ext>
            </a:extLst>
          </p:cNvPr>
          <p:cNvSpPr txBox="1"/>
          <p:nvPr userDrawn="1"/>
        </p:nvSpPr>
        <p:spPr>
          <a:xfrm>
            <a:off x="1887163" y="869950"/>
            <a:ext cx="2355541" cy="36933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Devoirs : agenda</a:t>
            </a:r>
          </a:p>
        </p:txBody>
      </p:sp>
      <p:sp>
        <p:nvSpPr>
          <p:cNvPr id="19" name="ZoneTexte 18">
            <a:extLst>
              <a:ext uri="{FF2B5EF4-FFF2-40B4-BE49-F238E27FC236}">
                <a16:creationId xmlns:a16="http://schemas.microsoft.com/office/drawing/2014/main" id="{6DF27AA7-B9C5-374B-87BE-941C63E0EB95}"/>
              </a:ext>
            </a:extLst>
          </p:cNvPr>
          <p:cNvSpPr txBox="1"/>
          <p:nvPr userDrawn="1"/>
        </p:nvSpPr>
        <p:spPr>
          <a:xfrm>
            <a:off x="7949296" y="869950"/>
            <a:ext cx="2355541" cy="36933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Devoirs : agenda</a:t>
            </a:r>
          </a:p>
        </p:txBody>
      </p:sp>
    </p:spTree>
    <p:extLst>
      <p:ext uri="{BB962C8B-B14F-4D97-AF65-F5344CB8AC3E}">
        <p14:creationId xmlns:p14="http://schemas.microsoft.com/office/powerpoint/2010/main" val="391549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vités différente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BC338377-02B2-C847-8560-7594464B7270}"/>
              </a:ext>
            </a:extLst>
          </p:cNvPr>
          <p:cNvSpPr>
            <a:spLocks noGrp="1"/>
          </p:cNvSpPr>
          <p:nvPr>
            <p:ph type="body" sz="quarter" idx="11" hasCustomPrompt="1"/>
          </p:nvPr>
        </p:nvSpPr>
        <p:spPr>
          <a:xfrm>
            <a:off x="6438901" y="863600"/>
            <a:ext cx="5357284" cy="1055688"/>
          </a:xfrm>
          <a:prstGeom prst="rect">
            <a:avLst/>
          </a:prstGeom>
        </p:spPr>
        <p:txBody>
          <a:bodyPr/>
          <a:lstStyle>
            <a:lvl1pPr>
              <a:defRPr sz="2400" i="0">
                <a:solidFill>
                  <a:srgbClr val="FFC000"/>
                </a:solidFill>
              </a:defRPr>
            </a:lvl1pPr>
          </a:lstStyle>
          <a:p>
            <a:pPr lvl="0"/>
            <a:r>
              <a:rPr lang="fr-FR" dirty="0"/>
              <a:t>Activité CM2</a:t>
            </a:r>
          </a:p>
        </p:txBody>
      </p:sp>
      <p:sp>
        <p:nvSpPr>
          <p:cNvPr id="10" name="Espace réservé du texte 9">
            <a:extLst>
              <a:ext uri="{FF2B5EF4-FFF2-40B4-BE49-F238E27FC236}">
                <a16:creationId xmlns:a16="http://schemas.microsoft.com/office/drawing/2014/main" id="{AFEC0E2D-C540-D744-B919-77142DD88C87}"/>
              </a:ext>
            </a:extLst>
          </p:cNvPr>
          <p:cNvSpPr>
            <a:spLocks noGrp="1"/>
          </p:cNvSpPr>
          <p:nvPr>
            <p:ph type="body" sz="quarter" idx="12" hasCustomPrompt="1"/>
          </p:nvPr>
        </p:nvSpPr>
        <p:spPr>
          <a:xfrm>
            <a:off x="412751" y="863600"/>
            <a:ext cx="5340349" cy="1055688"/>
          </a:xfrm>
          <a:prstGeom prst="rect">
            <a:avLst/>
          </a:prstGeom>
        </p:spPr>
        <p:txBody>
          <a:bodyPr/>
          <a:lstStyle>
            <a:lvl1pPr>
              <a:defRPr sz="2400" i="0">
                <a:solidFill>
                  <a:srgbClr val="00B0F0"/>
                </a:solidFill>
              </a:defRPr>
            </a:lvl1pPr>
            <a:lvl2pPr>
              <a:defRPr i="1">
                <a:solidFill>
                  <a:srgbClr val="00B0F0"/>
                </a:solidFill>
              </a:defRPr>
            </a:lvl2pPr>
            <a:lvl3pPr>
              <a:defRPr i="1">
                <a:solidFill>
                  <a:srgbClr val="00B0F0"/>
                </a:solidFill>
              </a:defRPr>
            </a:lvl3pPr>
            <a:lvl4pPr>
              <a:defRPr i="1">
                <a:solidFill>
                  <a:srgbClr val="00B0F0"/>
                </a:solidFill>
              </a:defRPr>
            </a:lvl4pPr>
            <a:lvl5pPr>
              <a:defRPr i="1">
                <a:solidFill>
                  <a:srgbClr val="00B0F0"/>
                </a:solidFill>
              </a:defRPr>
            </a:lvl5pPr>
          </a:lstStyle>
          <a:p>
            <a:pPr lvl="0"/>
            <a:r>
              <a:rPr lang="fr-FR" dirty="0"/>
              <a:t>Activité CM1</a:t>
            </a:r>
          </a:p>
        </p:txBody>
      </p:sp>
      <p:sp>
        <p:nvSpPr>
          <p:cNvPr id="12" name="Espace réservé du texte 11">
            <a:extLst>
              <a:ext uri="{FF2B5EF4-FFF2-40B4-BE49-F238E27FC236}">
                <a16:creationId xmlns:a16="http://schemas.microsoft.com/office/drawing/2014/main" id="{6F2E00E9-0B70-914A-A633-52A52CD416F1}"/>
              </a:ext>
            </a:extLst>
          </p:cNvPr>
          <p:cNvSpPr>
            <a:spLocks noGrp="1"/>
          </p:cNvSpPr>
          <p:nvPr>
            <p:ph type="body" sz="quarter" idx="13" hasCustomPrompt="1"/>
          </p:nvPr>
        </p:nvSpPr>
        <p:spPr>
          <a:xfrm>
            <a:off x="154518" y="6143625"/>
            <a:ext cx="11916833" cy="592138"/>
          </a:xfrm>
          <a:prstGeom prst="rect">
            <a:avLst/>
          </a:prstGeom>
        </p:spPr>
        <p:txBody>
          <a:bodyPr/>
          <a:lstStyle>
            <a:lvl1pPr marL="0" indent="0">
              <a:buNone/>
              <a:defRPr sz="1800" i="0">
                <a:solidFill>
                  <a:schemeClr val="bg1">
                    <a:lumMod val="75000"/>
                  </a:schemeClr>
                </a:solidFill>
                <a:latin typeface="+mn-lt"/>
              </a:defRPr>
            </a:lvl1pPr>
          </a:lstStyle>
          <a:p>
            <a:pPr lvl="0"/>
            <a:r>
              <a:rPr lang="fr-FR" dirty="0"/>
              <a:t>Commentaire pour PE</a:t>
            </a:r>
          </a:p>
        </p:txBody>
      </p:sp>
      <p:pic>
        <p:nvPicPr>
          <p:cNvPr id="13" name="Image 12">
            <a:extLst>
              <a:ext uri="{FF2B5EF4-FFF2-40B4-BE49-F238E27FC236}">
                <a16:creationId xmlns:a16="http://schemas.microsoft.com/office/drawing/2014/main" id="{81AD3BA7-A126-F14C-A373-921AB7B8DF5A}"/>
              </a:ext>
            </a:extLst>
          </p:cNvPr>
          <p:cNvPicPr>
            <a:picLocks noChangeAspect="1"/>
          </p:cNvPicPr>
          <p:nvPr userDrawn="1"/>
        </p:nvPicPr>
        <p:blipFill>
          <a:blip r:embed="rId2"/>
          <a:stretch>
            <a:fillRect/>
          </a:stretch>
        </p:blipFill>
        <p:spPr>
          <a:xfrm>
            <a:off x="4631468" y="2064862"/>
            <a:ext cx="2929065" cy="1669135"/>
          </a:xfrm>
          <a:prstGeom prst="rect">
            <a:avLst/>
          </a:prstGeom>
        </p:spPr>
      </p:pic>
    </p:spTree>
    <p:extLst>
      <p:ext uri="{BB962C8B-B14F-4D97-AF65-F5344CB8AC3E}">
        <p14:creationId xmlns:p14="http://schemas.microsoft.com/office/powerpoint/2010/main" val="220105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ctivités différente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BC338377-02B2-C847-8560-7594464B7270}"/>
              </a:ext>
            </a:extLst>
          </p:cNvPr>
          <p:cNvSpPr>
            <a:spLocks noGrp="1"/>
          </p:cNvSpPr>
          <p:nvPr>
            <p:ph type="body" sz="quarter" idx="11" hasCustomPrompt="1"/>
          </p:nvPr>
        </p:nvSpPr>
        <p:spPr>
          <a:xfrm>
            <a:off x="6438901" y="863600"/>
            <a:ext cx="5357284" cy="1055688"/>
          </a:xfrm>
          <a:prstGeom prst="rect">
            <a:avLst/>
          </a:prstGeom>
        </p:spPr>
        <p:txBody>
          <a:bodyPr/>
          <a:lstStyle>
            <a:lvl1pPr>
              <a:defRPr sz="2400" i="0">
                <a:solidFill>
                  <a:srgbClr val="FFC000"/>
                </a:solidFill>
              </a:defRPr>
            </a:lvl1pPr>
          </a:lstStyle>
          <a:p>
            <a:pPr lvl="0"/>
            <a:r>
              <a:rPr lang="fr-FR" dirty="0"/>
              <a:t>Activité CM2</a:t>
            </a:r>
          </a:p>
        </p:txBody>
      </p:sp>
      <p:sp>
        <p:nvSpPr>
          <p:cNvPr id="10" name="Espace réservé du texte 9">
            <a:extLst>
              <a:ext uri="{FF2B5EF4-FFF2-40B4-BE49-F238E27FC236}">
                <a16:creationId xmlns:a16="http://schemas.microsoft.com/office/drawing/2014/main" id="{AFEC0E2D-C540-D744-B919-77142DD88C87}"/>
              </a:ext>
            </a:extLst>
          </p:cNvPr>
          <p:cNvSpPr>
            <a:spLocks noGrp="1"/>
          </p:cNvSpPr>
          <p:nvPr>
            <p:ph type="body" sz="quarter" idx="12" hasCustomPrompt="1"/>
          </p:nvPr>
        </p:nvSpPr>
        <p:spPr>
          <a:xfrm>
            <a:off x="412751" y="863600"/>
            <a:ext cx="5340349" cy="1055688"/>
          </a:xfrm>
          <a:prstGeom prst="rect">
            <a:avLst/>
          </a:prstGeom>
        </p:spPr>
        <p:txBody>
          <a:bodyPr/>
          <a:lstStyle>
            <a:lvl1pPr>
              <a:defRPr sz="2400" i="0">
                <a:solidFill>
                  <a:srgbClr val="00B0F0"/>
                </a:solidFill>
              </a:defRPr>
            </a:lvl1pPr>
            <a:lvl2pPr>
              <a:defRPr i="1">
                <a:solidFill>
                  <a:srgbClr val="00B0F0"/>
                </a:solidFill>
              </a:defRPr>
            </a:lvl2pPr>
            <a:lvl3pPr>
              <a:defRPr i="1">
                <a:solidFill>
                  <a:srgbClr val="00B0F0"/>
                </a:solidFill>
              </a:defRPr>
            </a:lvl3pPr>
            <a:lvl4pPr>
              <a:defRPr i="1">
                <a:solidFill>
                  <a:srgbClr val="00B0F0"/>
                </a:solidFill>
              </a:defRPr>
            </a:lvl4pPr>
            <a:lvl5pPr>
              <a:defRPr i="1">
                <a:solidFill>
                  <a:srgbClr val="00B0F0"/>
                </a:solidFill>
              </a:defRPr>
            </a:lvl5pPr>
          </a:lstStyle>
          <a:p>
            <a:pPr lvl="0"/>
            <a:r>
              <a:rPr lang="fr-FR" dirty="0"/>
              <a:t>Activité CM1</a:t>
            </a:r>
          </a:p>
        </p:txBody>
      </p:sp>
      <p:sp>
        <p:nvSpPr>
          <p:cNvPr id="12" name="Espace réservé du texte 11">
            <a:extLst>
              <a:ext uri="{FF2B5EF4-FFF2-40B4-BE49-F238E27FC236}">
                <a16:creationId xmlns:a16="http://schemas.microsoft.com/office/drawing/2014/main" id="{6F2E00E9-0B70-914A-A633-52A52CD416F1}"/>
              </a:ext>
            </a:extLst>
          </p:cNvPr>
          <p:cNvSpPr>
            <a:spLocks noGrp="1"/>
          </p:cNvSpPr>
          <p:nvPr>
            <p:ph type="body" sz="quarter" idx="13" hasCustomPrompt="1"/>
          </p:nvPr>
        </p:nvSpPr>
        <p:spPr>
          <a:xfrm>
            <a:off x="154518" y="6143625"/>
            <a:ext cx="11916833" cy="592138"/>
          </a:xfrm>
          <a:prstGeom prst="rect">
            <a:avLst/>
          </a:prstGeom>
        </p:spPr>
        <p:txBody>
          <a:bodyPr/>
          <a:lstStyle>
            <a:lvl1pPr marL="0" indent="0">
              <a:buNone/>
              <a:defRPr sz="1800" i="0">
                <a:solidFill>
                  <a:schemeClr val="bg1">
                    <a:lumMod val="75000"/>
                  </a:schemeClr>
                </a:solidFill>
                <a:latin typeface="+mn-lt"/>
              </a:defRPr>
            </a:lvl1pPr>
          </a:lstStyle>
          <a:p>
            <a:pPr lvl="0"/>
            <a:r>
              <a:rPr lang="fr-FR" dirty="0"/>
              <a:t>Commentaire pour PE</a:t>
            </a:r>
          </a:p>
        </p:txBody>
      </p:sp>
    </p:spTree>
    <p:extLst>
      <p:ext uri="{BB962C8B-B14F-4D97-AF65-F5344CB8AC3E}">
        <p14:creationId xmlns:p14="http://schemas.microsoft.com/office/powerpoint/2010/main" val="217129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D446D9-F5D2-EA47-A7C0-DD24CB960F1A}"/>
              </a:ext>
            </a:extLst>
          </p:cNvPr>
          <p:cNvSpPr/>
          <p:nvPr userDrawn="1"/>
        </p:nvSpPr>
        <p:spPr>
          <a:xfrm>
            <a:off x="0" y="0"/>
            <a:ext cx="12192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fr-FR" sz="5400" b="0" i="0" u="none" strike="noStrike" kern="1200" cap="none" spc="0" normalizeH="0" baseline="0" noProof="0" dirty="0">
              <a:ln>
                <a:noFill/>
              </a:ln>
              <a:solidFill>
                <a:srgbClr val="FFFF00"/>
              </a:solidFill>
              <a:effectLst/>
              <a:uLnTx/>
              <a:uFillTx/>
              <a:latin typeface="Mistral" panose="03090702030407020403" pitchFamily="66" charset="0"/>
              <a:ea typeface="+mn-ea"/>
              <a:cs typeface="+mn-cs"/>
            </a:endParaRPr>
          </a:p>
        </p:txBody>
      </p:sp>
      <p:pic>
        <p:nvPicPr>
          <p:cNvPr id="8" name="Image 7">
            <a:extLst>
              <a:ext uri="{FF2B5EF4-FFF2-40B4-BE49-F238E27FC236}">
                <a16:creationId xmlns:a16="http://schemas.microsoft.com/office/drawing/2014/main" id="{3543E88E-E74C-654E-869A-3F56C85A1188}"/>
              </a:ext>
            </a:extLst>
          </p:cNvPr>
          <p:cNvPicPr>
            <a:picLocks noChangeAspect="1"/>
          </p:cNvPicPr>
          <p:nvPr userDrawn="1"/>
        </p:nvPicPr>
        <p:blipFill rotWithShape="1">
          <a:blip r:embed="rId4"/>
          <a:srcRect b="26942"/>
          <a:stretch/>
        </p:blipFill>
        <p:spPr>
          <a:xfrm>
            <a:off x="0" y="1"/>
            <a:ext cx="2675467" cy="862885"/>
          </a:xfrm>
          <a:prstGeom prst="rect">
            <a:avLst/>
          </a:prstGeom>
        </p:spPr>
      </p:pic>
      <p:sp>
        <p:nvSpPr>
          <p:cNvPr id="9" name="CustomShape 1">
            <a:extLst>
              <a:ext uri="{FF2B5EF4-FFF2-40B4-BE49-F238E27FC236}">
                <a16:creationId xmlns:a16="http://schemas.microsoft.com/office/drawing/2014/main" id="{1E188661-E90B-E749-AB30-C63A303BF912}"/>
              </a:ext>
            </a:extLst>
          </p:cNvPr>
          <p:cNvSpPr/>
          <p:nvPr userDrawn="1"/>
        </p:nvSpPr>
        <p:spPr>
          <a:xfrm>
            <a:off x="1" y="766620"/>
            <a:ext cx="2675465" cy="539640"/>
          </a:xfrm>
          <a:prstGeom prst="rect">
            <a:avLst/>
          </a:prstGeom>
          <a:solidFill>
            <a:schemeClr val="tx1"/>
          </a:solidFill>
          <a:ln>
            <a:round/>
          </a:ln>
          <a:effectLst>
            <a:outerShdw blurRad="40000" dist="23040" dir="5400000" rotWithShape="0">
              <a:srgbClr val="000000">
                <a:alpha val="35000"/>
              </a:srgbClr>
            </a:outerShdw>
          </a:effectLst>
        </p:spPr>
        <p:style>
          <a:lnRef idx="1">
            <a:schemeClr val="dk1"/>
          </a:lnRef>
          <a:fillRef idx="3">
            <a:schemeClr val="dk1"/>
          </a:fillRef>
          <a:effectRef idx="2">
            <a:schemeClr val="dk1"/>
          </a:effectRef>
          <a:fontRef idx="minor"/>
        </p:style>
        <p:txBody>
          <a:bodyPr lIns="90000" tIns="45000" rIns="90000" bIns="45000" anchor="ctr"/>
          <a:lstStyle/>
          <a:p>
            <a:pPr algn="ctr">
              <a:lnSpc>
                <a:spcPct val="100000"/>
              </a:lnSpc>
            </a:pPr>
            <a:r>
              <a:rPr lang="fr-FR" sz="1800" b="0" i="0" strike="noStrike" spc="-1" dirty="0">
                <a:solidFill>
                  <a:srgbClr val="FFFFFF"/>
                </a:solidFill>
                <a:latin typeface="Lucida Calligraphy"/>
              </a:rPr>
              <a:t>CM1 – CM2</a:t>
            </a:r>
            <a:endParaRPr lang="fr-FR" sz="1800" b="0" i="0" strike="noStrike" spc="-1" dirty="0">
              <a:latin typeface="Arial"/>
            </a:endParaRPr>
          </a:p>
        </p:txBody>
      </p:sp>
      <p:sp>
        <p:nvSpPr>
          <p:cNvPr id="11" name="ZoneTexte 10">
            <a:extLst>
              <a:ext uri="{FF2B5EF4-FFF2-40B4-BE49-F238E27FC236}">
                <a16:creationId xmlns:a16="http://schemas.microsoft.com/office/drawing/2014/main" id="{4788EA7E-1558-6344-B99A-5DE98EAF316D}"/>
              </a:ext>
            </a:extLst>
          </p:cNvPr>
          <p:cNvSpPr txBox="1"/>
          <p:nvPr userDrawn="1"/>
        </p:nvSpPr>
        <p:spPr>
          <a:xfrm>
            <a:off x="-1" y="2311772"/>
            <a:ext cx="12191999" cy="1117229"/>
          </a:xfrm>
          <a:prstGeom prst="rect">
            <a:avLst/>
          </a:prstGeom>
          <a:noFill/>
        </p:spPr>
        <p:txBody>
          <a:bodyPr wrap="square" rtlCol="0">
            <a:sp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fr-FR" sz="5400" b="0" i="0" u="none" strike="noStrike" kern="1200" cap="none" spc="0" normalizeH="0" baseline="0" noProof="0" dirty="0">
                <a:ln>
                  <a:noFill/>
                </a:ln>
                <a:solidFill>
                  <a:srgbClr val="FFFF00"/>
                </a:solidFill>
                <a:effectLst/>
                <a:uLnTx/>
                <a:uFillTx/>
                <a:latin typeface="Mistral" panose="03090702030407020403" pitchFamily="66" charset="0"/>
                <a:ea typeface="+mn-ea"/>
                <a:cs typeface="+mn-cs"/>
              </a:rPr>
              <a:t>« MODULE      »</a:t>
            </a:r>
          </a:p>
          <a:p>
            <a:endParaRPr lang="fr-FR" sz="1800" i="0" dirty="0"/>
          </a:p>
        </p:txBody>
      </p:sp>
      <p:sp>
        <p:nvSpPr>
          <p:cNvPr id="12" name="ZoneTexte 11">
            <a:extLst>
              <a:ext uri="{FF2B5EF4-FFF2-40B4-BE49-F238E27FC236}">
                <a16:creationId xmlns:a16="http://schemas.microsoft.com/office/drawing/2014/main" id="{7EB56035-7456-9E4E-B62B-1AAF637780AC}"/>
              </a:ext>
            </a:extLst>
          </p:cNvPr>
          <p:cNvSpPr txBox="1"/>
          <p:nvPr userDrawn="1"/>
        </p:nvSpPr>
        <p:spPr>
          <a:xfrm>
            <a:off x="2" y="3317283"/>
            <a:ext cx="12191999" cy="701731"/>
          </a:xfrm>
          <a:prstGeom prst="rect">
            <a:avLst/>
          </a:prstGeom>
          <a:noFill/>
        </p:spPr>
        <p:txBody>
          <a:bodyPr wrap="square" rtlCol="0">
            <a:sp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rgbClr val="FFFF00"/>
                </a:solidFill>
                <a:effectLst/>
                <a:uLnTx/>
                <a:uFillTx/>
                <a:latin typeface="Mistral" panose="03090702030407020403" pitchFamily="66" charset="0"/>
                <a:ea typeface="+mn-ea"/>
                <a:cs typeface="+mn-cs"/>
              </a:rPr>
              <a:t>SÉANCE </a:t>
            </a:r>
          </a:p>
          <a:p>
            <a:endParaRPr lang="fr-FR" sz="1800" i="0" dirty="0"/>
          </a:p>
        </p:txBody>
      </p:sp>
    </p:spTree>
    <p:extLst>
      <p:ext uri="{BB962C8B-B14F-4D97-AF65-F5344CB8AC3E}">
        <p14:creationId xmlns:p14="http://schemas.microsoft.com/office/powerpoint/2010/main" val="3321437908"/>
      </p:ext>
    </p:extLst>
  </p:cSld>
  <p:clrMap bg1="lt1" tx1="dk1" bg2="lt2" tx2="dk2" accent1="accent1" accent2="accent2" accent3="accent3" accent4="accent4" accent5="accent5" accent6="accent6" hlink="hlink" folHlink="folHlink"/>
  <p:sldLayoutIdLst>
    <p:sldLayoutId id="2147483661" r:id="rId1"/>
    <p:sldLayoutId id="214748367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7891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Shape 2">
            <a:extLst>
              <a:ext uri="{FF2B5EF4-FFF2-40B4-BE49-F238E27FC236}">
                <a16:creationId xmlns:a16="http://schemas.microsoft.com/office/drawing/2014/main" id="{6BD8F6BC-97DF-4E43-B684-A3D7F880191A}"/>
              </a:ext>
            </a:extLst>
          </p:cNvPr>
          <p:cNvSpPr txBox="1"/>
          <p:nvPr userDrawn="1"/>
        </p:nvSpPr>
        <p:spPr>
          <a:xfrm>
            <a:off x="6434325" y="124329"/>
            <a:ext cx="5388480" cy="51588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b"/>
          <a:lstStyle/>
          <a:p>
            <a:pPr marL="0" marR="0" lvl="0" indent="0" algn="ctr" defTabSz="457200" eaLnBrk="1" fontAlgn="auto" latinLnBrk="0" hangingPunct="1">
              <a:lnSpc>
                <a:spcPct val="100000"/>
              </a:lnSpc>
              <a:spcBef>
                <a:spcPts val="479"/>
              </a:spcBef>
              <a:spcAft>
                <a:spcPts val="0"/>
              </a:spcAft>
              <a:buClrTx/>
              <a:buSzTx/>
              <a:buFontTx/>
              <a:buNone/>
              <a:tabLst/>
              <a:defRPr/>
            </a:pPr>
            <a:r>
              <a:rPr kumimoji="0" lang="fr-FR" sz="2400" b="1" i="0" u="none" strike="noStrike" kern="0" cap="none" spc="-1" normalizeH="0" baseline="0" noProof="0" dirty="0">
                <a:ln>
                  <a:noFill/>
                </a:ln>
                <a:solidFill>
                  <a:srgbClr val="FFFFFF"/>
                </a:solidFill>
                <a:effectLst/>
                <a:uLnTx/>
                <a:uFillTx/>
                <a:latin typeface="Calibri"/>
                <a:ea typeface="+mn-ea"/>
                <a:cs typeface="+mn-cs"/>
              </a:rPr>
              <a:t>CM2</a:t>
            </a:r>
            <a:endParaRPr kumimoji="0" lang="fr-FR" sz="2400" b="0" i="0" u="none" strike="noStrike" kern="0" cap="none" spc="-1" normalizeH="0" baseline="0" noProof="0" dirty="0">
              <a:ln>
                <a:noFill/>
              </a:ln>
              <a:solidFill>
                <a:srgbClr val="000000"/>
              </a:solidFill>
              <a:effectLst/>
              <a:uLnTx/>
              <a:uFillTx/>
              <a:latin typeface="Calibri"/>
              <a:ea typeface="+mn-ea"/>
              <a:cs typeface="+mn-cs"/>
            </a:endParaRPr>
          </a:p>
        </p:txBody>
      </p:sp>
      <p:sp>
        <p:nvSpPr>
          <p:cNvPr id="13" name="TextShape 1">
            <a:extLst>
              <a:ext uri="{FF2B5EF4-FFF2-40B4-BE49-F238E27FC236}">
                <a16:creationId xmlns:a16="http://schemas.microsoft.com/office/drawing/2014/main" id="{FE295F3A-7F6C-8F46-8B7E-9130511E5E61}"/>
              </a:ext>
            </a:extLst>
          </p:cNvPr>
          <p:cNvSpPr txBox="1"/>
          <p:nvPr userDrawn="1"/>
        </p:nvSpPr>
        <p:spPr>
          <a:xfrm>
            <a:off x="369195" y="124329"/>
            <a:ext cx="5386560" cy="515880"/>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b"/>
          <a:lstStyle/>
          <a:p>
            <a:pPr marL="0" marR="0" lvl="0" indent="0" algn="ctr" defTabSz="457200" eaLnBrk="1" fontAlgn="auto" latinLnBrk="0" hangingPunct="1">
              <a:lnSpc>
                <a:spcPct val="100000"/>
              </a:lnSpc>
              <a:spcBef>
                <a:spcPts val="479"/>
              </a:spcBef>
              <a:spcAft>
                <a:spcPts val="0"/>
              </a:spcAft>
              <a:buClrTx/>
              <a:buSzTx/>
              <a:buFontTx/>
              <a:buNone/>
              <a:tabLst/>
              <a:defRPr/>
            </a:pPr>
            <a:r>
              <a:rPr kumimoji="0" lang="fr-FR" sz="2400" b="1" i="0" u="none" strike="noStrike" kern="0" cap="none" spc="-1" normalizeH="0" baseline="0" noProof="0" dirty="0">
                <a:ln>
                  <a:noFill/>
                </a:ln>
                <a:solidFill>
                  <a:srgbClr val="FFFFFF"/>
                </a:solidFill>
                <a:effectLst/>
                <a:uLnTx/>
                <a:uFillTx/>
                <a:latin typeface="Calibri"/>
                <a:ea typeface="+mn-ea"/>
                <a:cs typeface="+mn-cs"/>
              </a:rPr>
              <a:t>CM1</a:t>
            </a:r>
            <a:endParaRPr kumimoji="0" lang="fr-FR" sz="2400" b="0" i="0" u="none" strike="noStrike" kern="0" cap="none" spc="-1"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910013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498D3-F484-114D-AD65-2DBAC23E61F0}" type="datetimeFigureOut">
              <a:rPr lang="fr-FR" smtClean="0"/>
              <a:t>24/05/2020</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4C8EC-225C-DF4E-B794-2AC6B031E619}" type="slidenum">
              <a:rPr lang="fr-FR" smtClean="0"/>
              <a:t>‹N°›</a:t>
            </a:fld>
            <a:endParaRPr lang="fr-FR"/>
          </a:p>
        </p:txBody>
      </p:sp>
    </p:spTree>
    <p:extLst>
      <p:ext uri="{BB962C8B-B14F-4D97-AF65-F5344CB8AC3E}">
        <p14:creationId xmlns:p14="http://schemas.microsoft.com/office/powerpoint/2010/main" val="187451382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5.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5.xml"/><Relationship Id="rId6" Type="http://schemas.openxmlformats.org/officeDocument/2006/relationships/customXml" Target="../ink/ink1.xml"/><Relationship Id="rId5" Type="http://schemas.openxmlformats.org/officeDocument/2006/relationships/image" Target="../media/image7.png"/><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emf"/><Relationship Id="rId2"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19.sv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emf"/><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customXml" Target="../ink/ink3.xml"/><Relationship Id="rId5" Type="http://schemas.openxmlformats.org/officeDocument/2006/relationships/image" Target="../media/image7.png"/><Relationship Id="rId4" Type="http://schemas.openxmlformats.org/officeDocument/2006/relationships/image" Target="../media/image19.sv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1524000" y="0"/>
            <a:ext cx="9143280" cy="6857280"/>
          </a:xfrm>
          <a:prstGeom prst="rect">
            <a:avLst/>
          </a:prstGeom>
          <a:solidFill>
            <a:schemeClr val="tx1"/>
          </a:solidFill>
          <a:ln>
            <a:round/>
          </a:ln>
          <a:effectLst>
            <a:outerShdw blurRad="40000" dist="23040" dir="5400000" rotWithShape="0">
              <a:srgbClr val="000000">
                <a:alpha val="35000"/>
              </a:srgbClr>
            </a:outerShdw>
          </a:effectLst>
        </p:spPr>
        <p:style>
          <a:lnRef idx="1">
            <a:schemeClr val="dk1"/>
          </a:lnRef>
          <a:fillRef idx="3">
            <a:schemeClr val="dk1"/>
          </a:fillRef>
          <a:effectRef idx="2">
            <a:schemeClr val="dk1"/>
          </a:effectRef>
          <a:fontRef idx="minor"/>
        </p:style>
      </p:sp>
      <p:pic>
        <p:nvPicPr>
          <p:cNvPr id="77" name="Image 3"/>
          <p:cNvPicPr/>
          <p:nvPr/>
        </p:nvPicPr>
        <p:blipFill>
          <a:blip r:embed="rId2"/>
          <a:stretch/>
        </p:blipFill>
        <p:spPr>
          <a:xfrm>
            <a:off x="200025" y="125280"/>
            <a:ext cx="2005920" cy="1180440"/>
          </a:xfrm>
          <a:prstGeom prst="rect">
            <a:avLst/>
          </a:prstGeom>
          <a:ln>
            <a:noFill/>
          </a:ln>
        </p:spPr>
      </p:pic>
      <p:sp>
        <p:nvSpPr>
          <p:cNvPr id="78" name="CustomShape 2"/>
          <p:cNvSpPr/>
          <p:nvPr/>
        </p:nvSpPr>
        <p:spPr>
          <a:xfrm>
            <a:off x="200025" y="777120"/>
            <a:ext cx="1543680" cy="538920"/>
          </a:xfrm>
          <a:prstGeom prst="rect">
            <a:avLst/>
          </a:prstGeom>
          <a:solidFill>
            <a:schemeClr val="tx1"/>
          </a:solidFill>
          <a:ln>
            <a:round/>
          </a:ln>
          <a:effectLst>
            <a:outerShdw blurRad="40000" dist="23040" dir="5400000" rotWithShape="0">
              <a:srgbClr val="000000">
                <a:alpha val="35000"/>
              </a:srgbClr>
            </a:outerShdw>
          </a:effectLst>
        </p:spPr>
        <p:style>
          <a:lnRef idx="1">
            <a:schemeClr val="dk1"/>
          </a:lnRef>
          <a:fillRef idx="3">
            <a:schemeClr val="dk1"/>
          </a:fillRef>
          <a:effectRef idx="2">
            <a:schemeClr val="dk1"/>
          </a:effectRef>
          <a:fontRef idx="minor"/>
        </p:style>
        <p:txBody>
          <a:bodyPr lIns="90000" tIns="45000" rIns="90000" bIns="45000" anchor="ctr">
            <a:noAutofit/>
          </a:bodyPr>
          <a:lstStyle/>
          <a:p>
            <a:pPr algn="ctr">
              <a:lnSpc>
                <a:spcPct val="100000"/>
              </a:lnSpc>
            </a:pPr>
            <a:r>
              <a:rPr lang="fr-FR" spc="-1" dirty="0">
                <a:solidFill>
                  <a:srgbClr val="FFFFFF"/>
                </a:solidFill>
                <a:latin typeface="Comic Sans MS"/>
                <a:ea typeface="DejaVu Sans"/>
              </a:rPr>
              <a:t>CM2</a:t>
            </a:r>
            <a:endParaRPr lang="fr-FR" spc="-1" dirty="0">
              <a:latin typeface="Arial"/>
            </a:endParaRPr>
          </a:p>
        </p:txBody>
      </p:sp>
      <p:sp>
        <p:nvSpPr>
          <p:cNvPr id="79" name="CustomShape 3"/>
          <p:cNvSpPr/>
          <p:nvPr/>
        </p:nvSpPr>
        <p:spPr>
          <a:xfrm>
            <a:off x="3379440" y="2291760"/>
            <a:ext cx="538668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5400" b="1" spc="-1" dirty="0">
                <a:solidFill>
                  <a:srgbClr val="FFFF00"/>
                </a:solidFill>
                <a:latin typeface="Mistral"/>
                <a:ea typeface="DejaVu Sans"/>
              </a:rPr>
              <a:t> </a:t>
            </a:r>
            <a:r>
              <a:rPr lang="fr-FR" sz="2400" b="1" spc="-1" dirty="0">
                <a:solidFill>
                  <a:srgbClr val="FFFF00"/>
                </a:solidFill>
                <a:latin typeface="Comic Sans MS"/>
                <a:ea typeface="DejaVu Sans"/>
              </a:rPr>
              <a:t>SÉANCE 1</a:t>
            </a:r>
            <a:endParaRPr lang="fr-FR" sz="2400"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p15="http://schemas.microsoft.com/office/powerpoint/2012/main"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4050575" y="759048"/>
            <a:ext cx="4158071" cy="1878832"/>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3888378" y="2637880"/>
            <a:ext cx="4508996" cy="2008298"/>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3888378" y="4646179"/>
            <a:ext cx="4508996" cy="1991309"/>
          </a:xfrm>
          <a:prstGeom prst="rect">
            <a:avLst/>
          </a:prstGeom>
          <a:noFill/>
          <a:ln w="9525">
            <a:noFill/>
            <a:miter lim="800000"/>
            <a:headEnd/>
            <a:tailEnd/>
          </a:ln>
          <a:effectLst/>
        </p:spPr>
      </p:pic>
      <p:sp>
        <p:nvSpPr>
          <p:cNvPr id="5" name="CustomShape 2">
            <a:extLst>
              <a:ext uri="{FF2B5EF4-FFF2-40B4-BE49-F238E27FC236}">
                <a16:creationId xmlns:a16="http://schemas.microsoft.com/office/drawing/2014/main" id="{4450CA44-CC33-4692-A78E-3B3D2EE67C27}"/>
              </a:ext>
            </a:extLst>
          </p:cNvPr>
          <p:cNvSpPr/>
          <p:nvPr/>
        </p:nvSpPr>
        <p:spPr>
          <a:xfrm>
            <a:off x="314326" y="95250"/>
            <a:ext cx="5457824" cy="663797"/>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1524000" y="0"/>
            <a:ext cx="9143280" cy="6857280"/>
          </a:xfrm>
          <a:prstGeom prst="rect">
            <a:avLst/>
          </a:prstGeom>
          <a:solidFill>
            <a:schemeClr val="tx1"/>
          </a:solidFill>
          <a:ln>
            <a:round/>
          </a:ln>
          <a:effectLst>
            <a:outerShdw blurRad="40000" dist="23040" dir="5400000" rotWithShape="0">
              <a:srgbClr val="000000">
                <a:alpha val="35000"/>
              </a:srgbClr>
            </a:outerShdw>
          </a:effectLst>
        </p:spPr>
        <p:style>
          <a:lnRef idx="1">
            <a:schemeClr val="dk1"/>
          </a:lnRef>
          <a:fillRef idx="3">
            <a:schemeClr val="dk1"/>
          </a:fillRef>
          <a:effectRef idx="2">
            <a:schemeClr val="dk1"/>
          </a:effectRef>
          <a:fontRef idx="minor"/>
        </p:style>
        <p:txBody>
          <a:bodyPr/>
          <a:lstStyle/>
          <a:p>
            <a:endParaRPr lang="fr-FR" dirty="0"/>
          </a:p>
        </p:txBody>
      </p:sp>
      <p:pic>
        <p:nvPicPr>
          <p:cNvPr id="371" name="Image 3"/>
          <p:cNvPicPr/>
          <p:nvPr/>
        </p:nvPicPr>
        <p:blipFill>
          <a:blip r:embed="rId2"/>
          <a:stretch/>
        </p:blipFill>
        <p:spPr>
          <a:xfrm>
            <a:off x="130206" y="0"/>
            <a:ext cx="2005920" cy="1180440"/>
          </a:xfrm>
          <a:prstGeom prst="rect">
            <a:avLst/>
          </a:prstGeom>
          <a:ln>
            <a:noFill/>
          </a:ln>
        </p:spPr>
      </p:pic>
      <p:sp>
        <p:nvSpPr>
          <p:cNvPr id="372" name="CustomShape 2"/>
          <p:cNvSpPr/>
          <p:nvPr/>
        </p:nvSpPr>
        <p:spPr>
          <a:xfrm>
            <a:off x="290298" y="722412"/>
            <a:ext cx="1543680" cy="538920"/>
          </a:xfrm>
          <a:prstGeom prst="rect">
            <a:avLst/>
          </a:prstGeom>
          <a:solidFill>
            <a:schemeClr val="tx1"/>
          </a:solidFill>
          <a:ln>
            <a:round/>
          </a:ln>
          <a:effectLst>
            <a:outerShdw blurRad="40000" dist="23040" dir="5400000" rotWithShape="0">
              <a:srgbClr val="000000">
                <a:alpha val="35000"/>
              </a:srgbClr>
            </a:outerShdw>
          </a:effectLst>
        </p:spPr>
        <p:style>
          <a:lnRef idx="1">
            <a:schemeClr val="dk1"/>
          </a:lnRef>
          <a:fillRef idx="3">
            <a:schemeClr val="dk1"/>
          </a:fillRef>
          <a:effectRef idx="2">
            <a:schemeClr val="dk1"/>
          </a:effectRef>
          <a:fontRef idx="minor"/>
        </p:style>
        <p:txBody>
          <a:bodyPr lIns="90000" tIns="45000" rIns="90000" bIns="45000" anchor="ctr">
            <a:noAutofit/>
          </a:bodyPr>
          <a:lstStyle/>
          <a:p>
            <a:pPr algn="ctr">
              <a:lnSpc>
                <a:spcPct val="100000"/>
              </a:lnSpc>
            </a:pPr>
            <a:r>
              <a:rPr lang="fr-FR" spc="-1" dirty="0">
                <a:solidFill>
                  <a:srgbClr val="FFFFFF"/>
                </a:solidFill>
                <a:latin typeface="Comic Sans MS"/>
                <a:ea typeface="DejaVu Sans"/>
              </a:rPr>
              <a:t> CM2</a:t>
            </a:r>
            <a:endParaRPr lang="fr-FR" spc="-1" dirty="0">
              <a:latin typeface="Arial"/>
            </a:endParaRPr>
          </a:p>
        </p:txBody>
      </p:sp>
      <p:sp>
        <p:nvSpPr>
          <p:cNvPr id="373" name="CustomShape 3"/>
          <p:cNvSpPr/>
          <p:nvPr/>
        </p:nvSpPr>
        <p:spPr>
          <a:xfrm>
            <a:off x="3379440" y="2291760"/>
            <a:ext cx="538668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5400" b="1" spc="-1" dirty="0">
                <a:solidFill>
                  <a:srgbClr val="FFFF00"/>
                </a:solidFill>
                <a:latin typeface="Mistral"/>
                <a:ea typeface="DejaVu Sans"/>
              </a:rPr>
              <a:t> </a:t>
            </a:r>
            <a:r>
              <a:rPr lang="fr-FR" sz="4400" b="1" spc="-1" dirty="0">
                <a:solidFill>
                  <a:srgbClr val="FFFF00"/>
                </a:solidFill>
                <a:latin typeface="Comic Sans MS"/>
                <a:ea typeface="DejaVu Sans"/>
              </a:rPr>
              <a:t>SÉANCE 2</a:t>
            </a:r>
            <a:endParaRPr lang="fr-FR" sz="2400"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p15="http://schemas.microsoft.com/office/powerpoint/2012/main"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2C4F5F-CF7E-6540-AD0F-A914F162430E}"/>
              </a:ext>
            </a:extLst>
          </p:cNvPr>
          <p:cNvSpPr>
            <a:spLocks noGrp="1"/>
          </p:cNvSpPr>
          <p:nvPr>
            <p:ph type="body" sz="quarter" idx="11"/>
          </p:nvPr>
        </p:nvSpPr>
        <p:spPr>
          <a:xfrm>
            <a:off x="7127966" y="863600"/>
            <a:ext cx="3243172" cy="5119189"/>
          </a:xfrm>
        </p:spPr>
        <p:txBody>
          <a:bodyPr/>
          <a:lstStyle/>
          <a:p>
            <a:r>
              <a:rPr lang="fr-FR" dirty="0"/>
              <a:t>Donne l’écriture sous la forme d’un entier + fraction décimale </a:t>
            </a:r>
          </a:p>
          <a:p>
            <a:pPr>
              <a:buNone/>
            </a:pPr>
            <a:endParaRPr lang="fr-FR" dirty="0"/>
          </a:p>
          <a:p>
            <a:r>
              <a:rPr lang="fr-FR" b="1" dirty="0"/>
              <a:t>15,05=</a:t>
            </a:r>
          </a:p>
          <a:p>
            <a:pPr>
              <a:buNone/>
            </a:pPr>
            <a:endParaRPr lang="fr-FR" b="1" dirty="0"/>
          </a:p>
          <a:p>
            <a:r>
              <a:rPr lang="fr-FR" b="1" dirty="0"/>
              <a:t> 11,6=  </a:t>
            </a:r>
          </a:p>
          <a:p>
            <a:endParaRPr lang="fr-FR" b="1" dirty="0"/>
          </a:p>
          <a:p>
            <a:r>
              <a:rPr lang="fr-FR" b="1" dirty="0"/>
              <a:t>3,37=  </a:t>
            </a:r>
          </a:p>
          <a:p>
            <a:endParaRPr lang="fr-FR" b="1" dirty="0"/>
          </a:p>
          <a:p>
            <a:r>
              <a:rPr lang="fr-FR" b="1" dirty="0"/>
              <a:t>8,04 =</a:t>
            </a:r>
            <a:br>
              <a:rPr lang="fr-FR" dirty="0"/>
            </a:br>
            <a:endParaRPr lang="fr-FR" dirty="0"/>
          </a:p>
        </p:txBody>
      </p:sp>
      <p:sp>
        <p:nvSpPr>
          <p:cNvPr id="3" name="Espace réservé du texte 2">
            <a:extLst>
              <a:ext uri="{FF2B5EF4-FFF2-40B4-BE49-F238E27FC236}">
                <a16:creationId xmlns:a16="http://schemas.microsoft.com/office/drawing/2014/main" id="{6BA56334-C42D-E04A-B92C-0E0AE355A1FA}"/>
              </a:ext>
            </a:extLst>
          </p:cNvPr>
          <p:cNvSpPr>
            <a:spLocks noGrp="1"/>
          </p:cNvSpPr>
          <p:nvPr>
            <p:ph type="body" sz="quarter" idx="12"/>
          </p:nvPr>
        </p:nvSpPr>
        <p:spPr>
          <a:xfrm>
            <a:off x="1833563" y="863599"/>
            <a:ext cx="3178220" cy="5393510"/>
          </a:xfrm>
        </p:spPr>
        <p:txBody>
          <a:bodyPr/>
          <a:lstStyle/>
          <a:p>
            <a:r>
              <a:rPr lang="fr-FR" dirty="0"/>
              <a:t>Donne l’écriture décimale</a:t>
            </a:r>
          </a:p>
          <a:p>
            <a:endParaRPr lang="fr-FR" dirty="0"/>
          </a:p>
          <a:p>
            <a:r>
              <a:rPr lang="fr-FR" dirty="0"/>
              <a:t>9/100 =</a:t>
            </a:r>
          </a:p>
          <a:p>
            <a:endParaRPr lang="fr-FR" dirty="0"/>
          </a:p>
          <a:p>
            <a:r>
              <a:rPr lang="fr-FR" dirty="0"/>
              <a:t>75/10 =</a:t>
            </a:r>
          </a:p>
          <a:p>
            <a:endParaRPr lang="fr-FR" dirty="0"/>
          </a:p>
          <a:p>
            <a:r>
              <a:rPr lang="fr-FR" dirty="0"/>
              <a:t>2/10 =</a:t>
            </a:r>
          </a:p>
          <a:p>
            <a:endParaRPr lang="fr-FR" dirty="0"/>
          </a:p>
          <a:p>
            <a:r>
              <a:rPr lang="fr-FR" dirty="0"/>
              <a:t>55/100 =</a:t>
            </a:r>
          </a:p>
        </p:txBody>
      </p:sp>
      <p:sp>
        <p:nvSpPr>
          <p:cNvPr id="4" name="CustomShape 2">
            <a:extLst>
              <a:ext uri="{FF2B5EF4-FFF2-40B4-BE49-F238E27FC236}">
                <a16:creationId xmlns:a16="http://schemas.microsoft.com/office/drawing/2014/main" id="{0B07797C-45FB-4455-92D5-A1D291BE4195}"/>
              </a:ext>
            </a:extLst>
          </p:cNvPr>
          <p:cNvSpPr/>
          <p:nvPr/>
        </p:nvSpPr>
        <p:spPr>
          <a:xfrm>
            <a:off x="314326" y="95250"/>
            <a:ext cx="5457824" cy="663797"/>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extLst>
      <p:ext uri="{BB962C8B-B14F-4D97-AF65-F5344CB8AC3E}">
        <p14:creationId xmlns:p14="http://schemas.microsoft.com/office/powerpoint/2010/main" val="411218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2B7A1644-DD20-0E4F-B8E7-F8B970796DDB}"/>
              </a:ext>
            </a:extLst>
          </p:cNvPr>
          <p:cNvSpPr txBox="1">
            <a:spLocks/>
          </p:cNvSpPr>
          <p:nvPr/>
        </p:nvSpPr>
        <p:spPr>
          <a:xfrm>
            <a:off x="4099719" y="868680"/>
            <a:ext cx="4017963" cy="613955"/>
          </a:xfrm>
          <a:prstGeom prst="rect">
            <a:avLst/>
          </a:prstGeom>
        </p:spPr>
        <p:txBody>
          <a:bodyPr/>
          <a:lstStyle/>
          <a:p>
            <a:pPr marL="228600" indent="-228600">
              <a:buFont typeface="Arial" panose="020B0604020202020204" pitchFamily="34" charset="0"/>
              <a:buChar char="•"/>
            </a:pPr>
            <a:r>
              <a:rPr lang="fr-FR" sz="2400" dirty="0">
                <a:solidFill>
                  <a:srgbClr val="00B050"/>
                </a:solidFill>
                <a:latin typeface="Calibri"/>
              </a:rPr>
              <a:t>Interrogation sur la leçon 16 </a:t>
            </a:r>
            <a:br>
              <a:rPr lang="fr-FR" sz="2400" dirty="0">
                <a:solidFill>
                  <a:srgbClr val="FFC000"/>
                </a:solidFill>
                <a:latin typeface="Calibri"/>
              </a:rPr>
            </a:br>
            <a:endParaRPr lang="fr-FR" sz="2400" dirty="0">
              <a:solidFill>
                <a:srgbClr val="00B050"/>
              </a:solidFill>
              <a:latin typeface="Calibri"/>
            </a:endParaRPr>
          </a:p>
        </p:txBody>
      </p:sp>
      <p:sp>
        <p:nvSpPr>
          <p:cNvPr id="11" name="Espace réservé du texte 10"/>
          <p:cNvSpPr>
            <a:spLocks noGrp="1"/>
          </p:cNvSpPr>
          <p:nvPr>
            <p:ph type="body" sz="quarter" idx="11"/>
          </p:nvPr>
        </p:nvSpPr>
        <p:spPr>
          <a:xfrm>
            <a:off x="6353176" y="1758407"/>
            <a:ext cx="4017963" cy="1055688"/>
          </a:xfrm>
        </p:spPr>
        <p:txBody>
          <a:bodyPr/>
          <a:lstStyle/>
          <a:p>
            <a:r>
              <a:rPr lang="fr-FR" dirty="0"/>
              <a:t>25 x 2 = </a:t>
            </a:r>
          </a:p>
          <a:p>
            <a:endParaRPr lang="fr-FR" dirty="0"/>
          </a:p>
          <a:p>
            <a:r>
              <a:rPr lang="fr-FR" dirty="0"/>
              <a:t>25 x 10 =</a:t>
            </a:r>
          </a:p>
          <a:p>
            <a:endParaRPr lang="fr-FR" dirty="0"/>
          </a:p>
          <a:p>
            <a:r>
              <a:rPr lang="fr-FR" dirty="0"/>
              <a:t>25 x 3 = </a:t>
            </a:r>
          </a:p>
          <a:p>
            <a:endParaRPr lang="fr-FR" dirty="0"/>
          </a:p>
          <a:p>
            <a:r>
              <a:rPr lang="fr-FR" dirty="0"/>
              <a:t>25 x 8 = </a:t>
            </a:r>
          </a:p>
        </p:txBody>
      </p:sp>
      <p:sp>
        <p:nvSpPr>
          <p:cNvPr id="12" name="Espace réservé du texte 11"/>
          <p:cNvSpPr>
            <a:spLocks noGrp="1"/>
          </p:cNvSpPr>
          <p:nvPr>
            <p:ph type="body" sz="quarter" idx="12"/>
          </p:nvPr>
        </p:nvSpPr>
        <p:spPr>
          <a:xfrm>
            <a:off x="1833563" y="1758407"/>
            <a:ext cx="4005262" cy="1055688"/>
          </a:xfrm>
        </p:spPr>
        <p:txBody>
          <a:bodyPr/>
          <a:lstStyle/>
          <a:p>
            <a:r>
              <a:rPr lang="fr-FR" dirty="0"/>
              <a:t>11 x 2 = </a:t>
            </a:r>
          </a:p>
          <a:p>
            <a:endParaRPr lang="fr-FR" dirty="0"/>
          </a:p>
          <a:p>
            <a:r>
              <a:rPr lang="fr-FR" dirty="0"/>
              <a:t>11 x 10 =</a:t>
            </a:r>
          </a:p>
          <a:p>
            <a:endParaRPr lang="fr-FR" dirty="0"/>
          </a:p>
          <a:p>
            <a:r>
              <a:rPr lang="fr-FR" dirty="0"/>
              <a:t>11 x 5 =</a:t>
            </a:r>
          </a:p>
          <a:p>
            <a:endParaRPr lang="fr-FR" dirty="0"/>
          </a:p>
          <a:p>
            <a:r>
              <a:rPr lang="fr-FR" dirty="0"/>
              <a:t>11 x 8 = </a:t>
            </a:r>
          </a:p>
        </p:txBody>
      </p:sp>
      <p:sp>
        <p:nvSpPr>
          <p:cNvPr id="6" name="CustomShape 2">
            <a:extLst>
              <a:ext uri="{FF2B5EF4-FFF2-40B4-BE49-F238E27FC236}">
                <a16:creationId xmlns:a16="http://schemas.microsoft.com/office/drawing/2014/main" id="{1929952D-7D68-402C-A102-D1796DEC5530}"/>
              </a:ext>
            </a:extLst>
          </p:cNvPr>
          <p:cNvSpPr/>
          <p:nvPr/>
        </p:nvSpPr>
        <p:spPr>
          <a:xfrm>
            <a:off x="314326" y="95250"/>
            <a:ext cx="5457824" cy="663797"/>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extLst>
      <p:ext uri="{BB962C8B-B14F-4D97-AF65-F5344CB8AC3E}">
        <p14:creationId xmlns:p14="http://schemas.microsoft.com/office/powerpoint/2010/main" val="96479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4050575" y="759048"/>
            <a:ext cx="4158071" cy="1878832"/>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3888378" y="2637880"/>
            <a:ext cx="4508996" cy="2008298"/>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3888378" y="4646179"/>
            <a:ext cx="4508996" cy="1991309"/>
          </a:xfrm>
          <a:prstGeom prst="rect">
            <a:avLst/>
          </a:prstGeom>
          <a:noFill/>
          <a:ln w="9525">
            <a:noFill/>
            <a:miter lim="800000"/>
            <a:headEnd/>
            <a:tailEnd/>
          </a:ln>
          <a:effectLst/>
        </p:spPr>
      </p:pic>
      <p:sp>
        <p:nvSpPr>
          <p:cNvPr id="5" name="CustomShape 2">
            <a:extLst>
              <a:ext uri="{FF2B5EF4-FFF2-40B4-BE49-F238E27FC236}">
                <a16:creationId xmlns:a16="http://schemas.microsoft.com/office/drawing/2014/main" id="{5112E5BA-DE1B-4D83-8793-64D9B0CD6BB3}"/>
              </a:ext>
            </a:extLst>
          </p:cNvPr>
          <p:cNvSpPr/>
          <p:nvPr/>
        </p:nvSpPr>
        <p:spPr>
          <a:xfrm>
            <a:off x="314326" y="95250"/>
            <a:ext cx="5457824" cy="663797"/>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
          <p:cNvGrpSpPr/>
          <p:nvPr/>
        </p:nvGrpSpPr>
        <p:grpSpPr>
          <a:xfrm>
            <a:off x="1524002" y="190441"/>
            <a:ext cx="8837279" cy="3238560"/>
            <a:chOff x="1" y="190441"/>
            <a:chExt cx="8837279" cy="3238560"/>
          </a:xfrm>
        </p:grpSpPr>
        <p:pic>
          <p:nvPicPr>
            <p:cNvPr id="136" name="Image 1"/>
            <p:cNvPicPr/>
            <p:nvPr/>
          </p:nvPicPr>
          <p:blipFill>
            <a:blip r:embed="rId2"/>
            <a:stretch/>
          </p:blipFill>
          <p:spPr>
            <a:xfrm>
              <a:off x="1" y="190441"/>
              <a:ext cx="4305670" cy="3238560"/>
            </a:xfrm>
            <a:prstGeom prst="rect">
              <a:avLst/>
            </a:prstGeom>
            <a:ln>
              <a:noFill/>
            </a:ln>
          </p:spPr>
        </p:pic>
        <p:sp>
          <p:nvSpPr>
            <p:cNvPr id="137" name="CustomShape 2"/>
            <p:cNvSpPr/>
            <p:nvPr/>
          </p:nvSpPr>
          <p:spPr>
            <a:xfrm rot="10800000">
              <a:off x="7474680" y="394560"/>
              <a:ext cx="1362600" cy="1167480"/>
            </a:xfrm>
            <a:prstGeom prst="rtTriangle">
              <a:avLst/>
            </a:prstGeom>
            <a:solidFill>
              <a:schemeClr val="accent3"/>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 name="ZoneTexte 1">
            <a:extLst>
              <a:ext uri="{FF2B5EF4-FFF2-40B4-BE49-F238E27FC236}">
                <a16:creationId xmlns:a16="http://schemas.microsoft.com/office/drawing/2014/main" id="{9146A9BE-1599-486E-BACD-C857779FBDDC}"/>
              </a:ext>
            </a:extLst>
          </p:cNvPr>
          <p:cNvSpPr txBox="1"/>
          <p:nvPr/>
        </p:nvSpPr>
        <p:spPr>
          <a:xfrm>
            <a:off x="2220898" y="3036163"/>
            <a:ext cx="3298053"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defTabSz="457200"/>
            <a:r>
              <a:rPr lang="fr-FR" sz="2800" dirty="0">
                <a:solidFill>
                  <a:prstClr val="white"/>
                </a:solidFill>
                <a:latin typeface="Calibri"/>
              </a:rPr>
              <a:t>Activités ritualisées</a:t>
            </a:r>
          </a:p>
        </p:txBody>
      </p:sp>
      <p:pic>
        <p:nvPicPr>
          <p:cNvPr id="6" name="Image 5">
            <a:extLst>
              <a:ext uri="{FF2B5EF4-FFF2-40B4-BE49-F238E27FC236}">
                <a16:creationId xmlns:a16="http://schemas.microsoft.com/office/drawing/2014/main" id="{4C2A3074-0242-4613-95D3-857B5E3EA215}"/>
              </a:ext>
            </a:extLst>
          </p:cNvPr>
          <p:cNvPicPr>
            <a:picLocks noChangeAspect="1"/>
          </p:cNvPicPr>
          <p:nvPr/>
        </p:nvPicPr>
        <p:blipFill>
          <a:blip r:embed="rId3"/>
          <a:stretch>
            <a:fillRect/>
          </a:stretch>
        </p:blipFill>
        <p:spPr>
          <a:xfrm>
            <a:off x="6673050" y="2238719"/>
            <a:ext cx="3071674" cy="2518219"/>
          </a:xfrm>
          <a:prstGeom prst="rect">
            <a:avLst/>
          </a:prstGeom>
        </p:spPr>
      </p:pic>
      <p:sp>
        <p:nvSpPr>
          <p:cNvPr id="7" name="ZoneTexte 6">
            <a:extLst>
              <a:ext uri="{FF2B5EF4-FFF2-40B4-BE49-F238E27FC236}">
                <a16:creationId xmlns:a16="http://schemas.microsoft.com/office/drawing/2014/main" id="{D14DEBE3-606C-41D9-B39F-C279A1C2A93E}"/>
              </a:ext>
            </a:extLst>
          </p:cNvPr>
          <p:cNvSpPr txBox="1"/>
          <p:nvPr/>
        </p:nvSpPr>
        <p:spPr>
          <a:xfrm>
            <a:off x="7019280" y="5280959"/>
            <a:ext cx="272544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457200"/>
            <a:r>
              <a:rPr lang="fr-FR" sz="2800" dirty="0">
                <a:solidFill>
                  <a:prstClr val="white"/>
                </a:solidFill>
                <a:latin typeface="Calibri"/>
              </a:rPr>
              <a:t>Calcul mental</a:t>
            </a:r>
          </a:p>
        </p:txBody>
      </p:sp>
    </p:spTree>
    <p:extLst>
      <p:ext uri="{BB962C8B-B14F-4D97-AF65-F5344CB8AC3E}">
        <p14:creationId xmlns:p14="http://schemas.microsoft.com/office/powerpoint/2010/main" val="720579362"/>
      </p:ext>
    </p:extLst>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p15="http://schemas.microsoft.com/office/powerpoint/2012/main" xmlns="">
      <p:transition spd="slow">
        <p:cover dir="d"/>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2C4F5F-CF7E-6540-AD0F-A914F162430E}"/>
              </a:ext>
            </a:extLst>
          </p:cNvPr>
          <p:cNvSpPr>
            <a:spLocks noGrp="1"/>
          </p:cNvSpPr>
          <p:nvPr>
            <p:ph type="body" sz="quarter" idx="11"/>
          </p:nvPr>
        </p:nvSpPr>
        <p:spPr>
          <a:xfrm>
            <a:off x="7101864" y="2305358"/>
            <a:ext cx="4017963" cy="5398257"/>
          </a:xfrm>
        </p:spPr>
        <p:txBody>
          <a:bodyPr>
            <a:normAutofit/>
          </a:bodyPr>
          <a:lstStyle/>
          <a:p>
            <a:r>
              <a:rPr lang="fr-FR" b="1" dirty="0">
                <a:solidFill>
                  <a:schemeClr val="accent6">
                    <a:lumMod val="75000"/>
                  </a:schemeClr>
                </a:solidFill>
              </a:rPr>
              <a:t>4,506 =</a:t>
            </a:r>
          </a:p>
          <a:p>
            <a:endParaRPr lang="fr-FR" b="1" dirty="0">
              <a:solidFill>
                <a:schemeClr val="accent6">
                  <a:lumMod val="75000"/>
                </a:schemeClr>
              </a:solidFill>
            </a:endParaRPr>
          </a:p>
          <a:p>
            <a:r>
              <a:rPr lang="fr-FR" b="1" dirty="0">
                <a:solidFill>
                  <a:schemeClr val="accent6">
                    <a:lumMod val="75000"/>
                  </a:schemeClr>
                </a:solidFill>
              </a:rPr>
              <a:t>12,045 =</a:t>
            </a:r>
          </a:p>
          <a:p>
            <a:endParaRPr lang="fr-FR" b="1" dirty="0">
              <a:solidFill>
                <a:schemeClr val="accent6">
                  <a:lumMod val="75000"/>
                </a:schemeClr>
              </a:solidFill>
            </a:endParaRPr>
          </a:p>
          <a:p>
            <a:r>
              <a:rPr lang="fr-FR" b="1" dirty="0">
                <a:solidFill>
                  <a:schemeClr val="accent6">
                    <a:lumMod val="75000"/>
                  </a:schemeClr>
                </a:solidFill>
              </a:rPr>
              <a:t> 3,009 = </a:t>
            </a:r>
          </a:p>
          <a:p>
            <a:pPr marL="0" indent="0">
              <a:buNone/>
            </a:pPr>
            <a:r>
              <a:rPr lang="fr-FR" b="1" dirty="0">
                <a:solidFill>
                  <a:schemeClr val="accent6">
                    <a:lumMod val="75000"/>
                  </a:schemeClr>
                </a:solidFill>
              </a:rPr>
              <a:t>    </a:t>
            </a:r>
          </a:p>
          <a:p>
            <a:r>
              <a:rPr lang="fr-FR" b="1" dirty="0">
                <a:solidFill>
                  <a:schemeClr val="accent6">
                    <a:lumMod val="75000"/>
                  </a:schemeClr>
                </a:solidFill>
              </a:rPr>
              <a:t>18,700 = </a:t>
            </a:r>
          </a:p>
          <a:p>
            <a:pPr marL="0" indent="0">
              <a:buNone/>
            </a:pPr>
            <a:r>
              <a:rPr lang="fr-FR" b="1" dirty="0">
                <a:solidFill>
                  <a:schemeClr val="accent6">
                    <a:lumMod val="75000"/>
                  </a:schemeClr>
                </a:solidFill>
              </a:rPr>
              <a:t>  </a:t>
            </a:r>
          </a:p>
          <a:p>
            <a:r>
              <a:rPr lang="fr-FR" b="1" dirty="0">
                <a:solidFill>
                  <a:schemeClr val="accent6">
                    <a:lumMod val="75000"/>
                  </a:schemeClr>
                </a:solidFill>
              </a:rPr>
              <a:t>18,561 </a:t>
            </a:r>
            <a:br>
              <a:rPr lang="fr-FR" dirty="0">
                <a:solidFill>
                  <a:schemeClr val="accent6">
                    <a:lumMod val="75000"/>
                  </a:schemeClr>
                </a:solidFill>
              </a:rPr>
            </a:br>
            <a:br>
              <a:rPr lang="fr-FR" sz="2000" dirty="0">
                <a:solidFill>
                  <a:schemeClr val="accent6">
                    <a:lumMod val="75000"/>
                  </a:schemeClr>
                </a:solidFill>
              </a:rPr>
            </a:br>
            <a:endParaRPr lang="fr-FR" sz="2000" dirty="0">
              <a:solidFill>
                <a:schemeClr val="accent6">
                  <a:lumMod val="75000"/>
                </a:schemeClr>
              </a:solidFill>
            </a:endParaRPr>
          </a:p>
        </p:txBody>
      </p:sp>
      <p:sp>
        <p:nvSpPr>
          <p:cNvPr id="3" name="Espace réservé du texte 2">
            <a:extLst>
              <a:ext uri="{FF2B5EF4-FFF2-40B4-BE49-F238E27FC236}">
                <a16:creationId xmlns:a16="http://schemas.microsoft.com/office/drawing/2014/main" id="{6BA56334-C42D-E04A-B92C-0E0AE355A1FA}"/>
              </a:ext>
            </a:extLst>
          </p:cNvPr>
          <p:cNvSpPr>
            <a:spLocks noGrp="1"/>
          </p:cNvSpPr>
          <p:nvPr>
            <p:ph type="body" sz="quarter" idx="12"/>
          </p:nvPr>
        </p:nvSpPr>
        <p:spPr>
          <a:xfrm>
            <a:off x="1753449" y="2231640"/>
            <a:ext cx="3424146" cy="4954835"/>
          </a:xfrm>
        </p:spPr>
        <p:txBody>
          <a:bodyPr>
            <a:normAutofit lnSpcReduction="10000"/>
          </a:bodyPr>
          <a:lstStyle/>
          <a:p>
            <a:r>
              <a:rPr lang="fr-FR" sz="2800" dirty="0"/>
              <a:t>3,6 =</a:t>
            </a:r>
          </a:p>
          <a:p>
            <a:endParaRPr lang="fr-FR" sz="2800" dirty="0"/>
          </a:p>
          <a:p>
            <a:r>
              <a:rPr lang="fr-FR" sz="2800" dirty="0"/>
              <a:t>16,9 =</a:t>
            </a:r>
          </a:p>
          <a:p>
            <a:endParaRPr lang="fr-FR" sz="2800" dirty="0"/>
          </a:p>
          <a:p>
            <a:r>
              <a:rPr lang="fr-FR" sz="2800" dirty="0"/>
              <a:t>12,8 =</a:t>
            </a:r>
          </a:p>
          <a:p>
            <a:endParaRPr lang="fr-FR" sz="2800" dirty="0"/>
          </a:p>
          <a:p>
            <a:r>
              <a:rPr lang="fr-FR" sz="2800" dirty="0"/>
              <a:t>6,1 =</a:t>
            </a:r>
          </a:p>
          <a:p>
            <a:endParaRPr lang="fr-FR" sz="2800" dirty="0"/>
          </a:p>
          <a:p>
            <a:r>
              <a:rPr lang="fr-FR" sz="2800" dirty="0"/>
              <a:t>48,7 =</a:t>
            </a:r>
            <a:br>
              <a:rPr lang="fr-FR" sz="2800" dirty="0"/>
            </a:br>
            <a:endParaRPr lang="fr-FR" sz="2800" dirty="0"/>
          </a:p>
        </p:txBody>
      </p:sp>
      <mc:AlternateContent xmlns:mc="http://schemas.openxmlformats.org/markup-compatibility/2006" xmlns:a14="http://schemas.microsoft.com/office/drawing/2010/main">
        <mc:Choice Requires="a14">
          <p:sp>
            <p:nvSpPr>
              <p:cNvPr id="5" name="Espace réservé du texte 1">
                <a:extLst>
                  <a:ext uri="{FF2B5EF4-FFF2-40B4-BE49-F238E27FC236}">
                    <a16:creationId xmlns:a16="http://schemas.microsoft.com/office/drawing/2014/main" id="{2B7A1644-DD20-0E4F-B8E7-F8B970796DDB}"/>
                  </a:ext>
                </a:extLst>
              </p:cNvPr>
              <p:cNvSpPr txBox="1">
                <a:spLocks/>
              </p:cNvSpPr>
              <p:nvPr/>
            </p:nvSpPr>
            <p:spPr>
              <a:xfrm>
                <a:off x="1524001" y="1405128"/>
                <a:ext cx="8965287" cy="729723"/>
              </a:xfrm>
              <a:prstGeom prst="rect">
                <a:avLst/>
              </a:prstGeom>
            </p:spPr>
            <p:txBody>
              <a:bodyPr/>
              <a:lstStyle/>
              <a:p>
                <a:pPr algn="ctr">
                  <a:defRPr/>
                </a:pPr>
                <a:r>
                  <a:rPr lang="fr-FR" sz="2400" dirty="0">
                    <a:solidFill>
                      <a:srgbClr val="00B050"/>
                    </a:solidFill>
                    <a:latin typeface="Calibri"/>
                  </a:rPr>
                  <a:t>Ecris les nombres décimaux sous la forme :  2,4 = 2 + </a:t>
                </a:r>
                <a14:m>
                  <m:oMath xmlns:m="http://schemas.openxmlformats.org/officeDocument/2006/math">
                    <m:f>
                      <m:fPr>
                        <m:ctrlPr>
                          <a:rPr lang="fr-FR" sz="2800" i="1">
                            <a:solidFill>
                              <a:srgbClr val="00B050"/>
                            </a:solidFill>
                            <a:latin typeface="Cambria Math" panose="02040503050406030204" pitchFamily="18" charset="0"/>
                          </a:rPr>
                        </m:ctrlPr>
                      </m:fPr>
                      <m:num>
                        <m:r>
                          <a:rPr lang="fr-FR" sz="2800" i="1">
                            <a:solidFill>
                              <a:srgbClr val="00B050"/>
                            </a:solidFill>
                            <a:latin typeface="Cambria Math" panose="02040503050406030204" pitchFamily="18" charset="0"/>
                          </a:rPr>
                          <m:t>4</m:t>
                        </m:r>
                      </m:num>
                      <m:den>
                        <m:r>
                          <a:rPr lang="fr-FR" sz="2800" i="1">
                            <a:solidFill>
                              <a:srgbClr val="00B050"/>
                            </a:solidFill>
                            <a:latin typeface="Cambria Math" panose="02040503050406030204" pitchFamily="18" charset="0"/>
                          </a:rPr>
                          <m:t>10</m:t>
                        </m:r>
                      </m:den>
                    </m:f>
                  </m:oMath>
                </a14:m>
                <a:endParaRPr lang="fr-FR" sz="2400" dirty="0">
                  <a:solidFill>
                    <a:srgbClr val="00B050"/>
                  </a:solidFill>
                  <a:latin typeface="Calibri"/>
                </a:endParaRPr>
              </a:p>
            </p:txBody>
          </p:sp>
        </mc:Choice>
        <mc:Fallback xmlns="">
          <p:sp>
            <p:nvSpPr>
              <p:cNvPr id="5" name="Espace réservé du texte 1">
                <a:extLst>
                  <a:ext uri="{FF2B5EF4-FFF2-40B4-BE49-F238E27FC236}">
                    <a16:creationId xmlns:a16="http://schemas.microsoft.com/office/drawing/2014/main" id="{2B7A1644-DD20-0E4F-B8E7-F8B970796DDB}"/>
                  </a:ext>
                </a:extLst>
              </p:cNvPr>
              <p:cNvSpPr txBox="1">
                <a:spLocks noRot="1" noChangeAspect="1" noMove="1" noResize="1" noEditPoints="1" noAdjustHandles="1" noChangeArrowheads="1" noChangeShapeType="1" noTextEdit="1"/>
              </p:cNvSpPr>
              <p:nvPr/>
            </p:nvSpPr>
            <p:spPr>
              <a:xfrm>
                <a:off x="1524001" y="1405128"/>
                <a:ext cx="8965287" cy="729723"/>
              </a:xfrm>
              <a:prstGeom prst="rect">
                <a:avLst/>
              </a:prstGeom>
              <a:blipFill>
                <a:blip r:embed="rId2"/>
                <a:stretch>
                  <a:fillRect/>
                </a:stretch>
              </a:blipFill>
            </p:spPr>
            <p:txBody>
              <a:bodyPr/>
              <a:lstStyle/>
              <a:p>
                <a:r>
                  <a:rPr lang="fr-FR">
                    <a:noFill/>
                  </a:rPr>
                  <a:t> </a:t>
                </a:r>
              </a:p>
            </p:txBody>
          </p:sp>
        </mc:Fallback>
      </mc:AlternateContent>
      <p:sp>
        <p:nvSpPr>
          <p:cNvPr id="7" name="TextShape 2">
            <a:extLst>
              <a:ext uri="{FF2B5EF4-FFF2-40B4-BE49-F238E27FC236}">
                <a16:creationId xmlns:a16="http://schemas.microsoft.com/office/drawing/2014/main" id="{24193EEB-1109-1A4A-A77F-931CD576F50F}"/>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8" name="Graphique 7" descr="Chronomètre">
            <a:extLst>
              <a:ext uri="{FF2B5EF4-FFF2-40B4-BE49-F238E27FC236}">
                <a16:creationId xmlns:a16="http://schemas.microsoft.com/office/drawing/2014/main" id="{572EADC1-6834-E941-BF9D-43F2B4689A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3453" y="666472"/>
            <a:ext cx="914400" cy="914400"/>
          </a:xfrm>
          <a:prstGeom prst="rect">
            <a:avLst/>
          </a:prstGeom>
        </p:spPr>
      </p:pic>
      <p:sp>
        <p:nvSpPr>
          <p:cNvPr id="9" name="ZoneTexte 8">
            <a:extLst>
              <a:ext uri="{FF2B5EF4-FFF2-40B4-BE49-F238E27FC236}">
                <a16:creationId xmlns:a16="http://schemas.microsoft.com/office/drawing/2014/main" id="{56D6DD39-C363-C34B-8092-F5C4C9BA8CA7}"/>
              </a:ext>
            </a:extLst>
          </p:cNvPr>
          <p:cNvSpPr txBox="1"/>
          <p:nvPr/>
        </p:nvSpPr>
        <p:spPr>
          <a:xfrm>
            <a:off x="6388207" y="939006"/>
            <a:ext cx="713657" cy="369332"/>
          </a:xfrm>
          <a:prstGeom prst="rect">
            <a:avLst/>
          </a:prstGeom>
          <a:noFill/>
        </p:spPr>
        <p:txBody>
          <a:bodyPr wrap="none" rtlCol="0">
            <a:spAutoFit/>
          </a:bodyPr>
          <a:lstStyle/>
          <a:p>
            <a:pPr defTabSz="457200"/>
            <a:r>
              <a:rPr lang="fr-FR" dirty="0">
                <a:solidFill>
                  <a:prstClr val="black"/>
                </a:solidFill>
                <a:latin typeface="Calibri"/>
              </a:rPr>
              <a:t>5 min</a:t>
            </a:r>
          </a:p>
        </p:txBody>
      </p:sp>
    </p:spTree>
    <p:extLst>
      <p:ext uri="{BB962C8B-B14F-4D97-AF65-F5344CB8AC3E}">
        <p14:creationId xmlns:p14="http://schemas.microsoft.com/office/powerpoint/2010/main" val="3463988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texte 1">
                <a:extLst>
                  <a:ext uri="{FF2B5EF4-FFF2-40B4-BE49-F238E27FC236}">
                    <a16:creationId xmlns:a16="http://schemas.microsoft.com/office/drawing/2014/main" id="{2C2C4F5F-CF7E-6540-AD0F-A914F162430E}"/>
                  </a:ext>
                </a:extLst>
              </p:cNvPr>
              <p:cNvSpPr>
                <a:spLocks noGrp="1"/>
              </p:cNvSpPr>
              <p:nvPr>
                <p:ph type="body" sz="quarter" idx="11"/>
              </p:nvPr>
            </p:nvSpPr>
            <p:spPr>
              <a:xfrm>
                <a:off x="6866127" y="2134851"/>
                <a:ext cx="4017963" cy="5398257"/>
              </a:xfrm>
            </p:spPr>
            <p:txBody>
              <a:bodyPr>
                <a:normAutofit fontScale="92500"/>
              </a:bodyPr>
              <a:lstStyle/>
              <a:p>
                <a:r>
                  <a:rPr lang="fr-FR" b="1" dirty="0">
                    <a:solidFill>
                      <a:schemeClr val="accent6">
                        <a:lumMod val="75000"/>
                      </a:schemeClr>
                    </a:solidFill>
                  </a:rPr>
                  <a:t>4,506 =  4 + </a:t>
                </a:r>
                <a14:m>
                  <m:oMath xmlns:m="http://schemas.openxmlformats.org/officeDocument/2006/math">
                    <m:f>
                      <m:fPr>
                        <m:ctrlPr>
                          <a:rPr lang="fr-FR" b="1" i="1">
                            <a:solidFill>
                              <a:schemeClr val="accent6">
                                <a:lumMod val="75000"/>
                              </a:schemeClr>
                            </a:solidFill>
                            <a:latin typeface="Cambria Math" panose="02040503050406030204" pitchFamily="18" charset="0"/>
                          </a:rPr>
                        </m:ctrlPr>
                      </m:fPr>
                      <m:num>
                        <m:r>
                          <a:rPr lang="fr-FR" b="1" i="1" smtClean="0">
                            <a:solidFill>
                              <a:schemeClr val="accent6">
                                <a:lumMod val="75000"/>
                              </a:schemeClr>
                            </a:solidFill>
                            <a:latin typeface="Cambria Math" panose="02040503050406030204" pitchFamily="18" charset="0"/>
                          </a:rPr>
                          <m:t>𝟓</m:t>
                        </m:r>
                      </m:num>
                      <m:den>
                        <m:r>
                          <a:rPr lang="fr-FR" b="1" i="1">
                            <a:solidFill>
                              <a:schemeClr val="accent6">
                                <a:lumMod val="75000"/>
                              </a:schemeClr>
                            </a:solidFill>
                            <a:latin typeface="Cambria Math" panose="02040503050406030204" pitchFamily="18" charset="0"/>
                          </a:rPr>
                          <m:t>𝟏𝟎</m:t>
                        </m:r>
                      </m:den>
                    </m:f>
                  </m:oMath>
                </a14:m>
                <a:r>
                  <a:rPr lang="fr-FR" b="1" dirty="0">
                    <a:solidFill>
                      <a:schemeClr val="accent6">
                        <a:lumMod val="75000"/>
                      </a:schemeClr>
                    </a:solidFill>
                  </a:rPr>
                  <a:t> + </a:t>
                </a:r>
                <a14:m>
                  <m:oMath xmlns:m="http://schemas.openxmlformats.org/officeDocument/2006/math">
                    <m:f>
                      <m:fPr>
                        <m:ctrlPr>
                          <a:rPr lang="fr-FR" b="1" i="1">
                            <a:solidFill>
                              <a:schemeClr val="accent6">
                                <a:lumMod val="75000"/>
                              </a:schemeClr>
                            </a:solidFill>
                            <a:latin typeface="Cambria Math" panose="02040503050406030204" pitchFamily="18" charset="0"/>
                          </a:rPr>
                        </m:ctrlPr>
                      </m:fPr>
                      <m:num>
                        <m:r>
                          <a:rPr lang="fr-FR" b="1" i="1" smtClean="0">
                            <a:solidFill>
                              <a:schemeClr val="accent6">
                                <a:lumMod val="75000"/>
                              </a:schemeClr>
                            </a:solidFill>
                            <a:latin typeface="Cambria Math" panose="02040503050406030204" pitchFamily="18" charset="0"/>
                          </a:rPr>
                          <m:t>𝟔</m:t>
                        </m:r>
                      </m:num>
                      <m:den>
                        <m:r>
                          <a:rPr lang="fr-FR" b="1" i="1">
                            <a:solidFill>
                              <a:schemeClr val="accent6">
                                <a:lumMod val="75000"/>
                              </a:schemeClr>
                            </a:solidFill>
                            <a:latin typeface="Cambria Math" panose="02040503050406030204" pitchFamily="18" charset="0"/>
                          </a:rPr>
                          <m:t>𝟏</m:t>
                        </m:r>
                        <m:r>
                          <a:rPr lang="fr-FR" b="1" i="1" smtClean="0">
                            <a:solidFill>
                              <a:schemeClr val="accent6">
                                <a:lumMod val="75000"/>
                              </a:schemeClr>
                            </a:solidFill>
                            <a:latin typeface="Cambria Math" panose="02040503050406030204" pitchFamily="18" charset="0"/>
                          </a:rPr>
                          <m:t>𝟎𝟎</m:t>
                        </m:r>
                        <m:r>
                          <a:rPr lang="fr-FR" b="1" i="1">
                            <a:solidFill>
                              <a:schemeClr val="accent6">
                                <a:lumMod val="75000"/>
                              </a:schemeClr>
                            </a:solidFill>
                            <a:latin typeface="Cambria Math" panose="02040503050406030204" pitchFamily="18" charset="0"/>
                          </a:rPr>
                          <m:t>𝟎</m:t>
                        </m:r>
                      </m:den>
                    </m:f>
                  </m:oMath>
                </a14:m>
                <a:r>
                  <a:rPr lang="fr-FR" b="1" dirty="0">
                    <a:solidFill>
                      <a:schemeClr val="accent6">
                        <a:lumMod val="75000"/>
                      </a:schemeClr>
                    </a:solidFill>
                  </a:rPr>
                  <a:t> </a:t>
                </a:r>
              </a:p>
              <a:p>
                <a:endParaRPr lang="fr-FR" b="1" dirty="0">
                  <a:solidFill>
                    <a:schemeClr val="accent6">
                      <a:lumMod val="75000"/>
                    </a:schemeClr>
                  </a:solidFill>
                </a:endParaRPr>
              </a:p>
              <a:p>
                <a:r>
                  <a:rPr lang="fr-FR" b="1" dirty="0">
                    <a:solidFill>
                      <a:schemeClr val="accent6">
                        <a:lumMod val="75000"/>
                      </a:schemeClr>
                    </a:solidFill>
                  </a:rPr>
                  <a:t>12,045 = 12 + </a:t>
                </a:r>
                <a14:m>
                  <m:oMath xmlns:m="http://schemas.openxmlformats.org/officeDocument/2006/math">
                    <m:f>
                      <m:fPr>
                        <m:ctrlPr>
                          <a:rPr lang="fr-FR" b="1" i="1">
                            <a:solidFill>
                              <a:schemeClr val="accent6">
                                <a:lumMod val="75000"/>
                              </a:schemeClr>
                            </a:solidFill>
                            <a:latin typeface="Cambria Math" panose="02040503050406030204" pitchFamily="18" charset="0"/>
                          </a:rPr>
                        </m:ctrlPr>
                      </m:fPr>
                      <m:num>
                        <m:r>
                          <a:rPr lang="fr-FR" b="1" i="1">
                            <a:solidFill>
                              <a:schemeClr val="accent6">
                                <a:lumMod val="75000"/>
                              </a:schemeClr>
                            </a:solidFill>
                            <a:latin typeface="Cambria Math" panose="02040503050406030204" pitchFamily="18" charset="0"/>
                          </a:rPr>
                          <m:t>𝟒</m:t>
                        </m:r>
                      </m:num>
                      <m:den>
                        <m:r>
                          <a:rPr lang="fr-FR" b="1" i="1">
                            <a:solidFill>
                              <a:schemeClr val="accent6">
                                <a:lumMod val="75000"/>
                              </a:schemeClr>
                            </a:solidFill>
                            <a:latin typeface="Cambria Math" panose="02040503050406030204" pitchFamily="18" charset="0"/>
                          </a:rPr>
                          <m:t>𝟏</m:t>
                        </m:r>
                        <m:r>
                          <a:rPr lang="fr-FR" b="1" i="1" smtClean="0">
                            <a:solidFill>
                              <a:schemeClr val="accent6">
                                <a:lumMod val="75000"/>
                              </a:schemeClr>
                            </a:solidFill>
                            <a:latin typeface="Cambria Math" panose="02040503050406030204" pitchFamily="18" charset="0"/>
                          </a:rPr>
                          <m:t>𝟎</m:t>
                        </m:r>
                        <m:r>
                          <a:rPr lang="fr-FR" b="1" i="1">
                            <a:solidFill>
                              <a:schemeClr val="accent6">
                                <a:lumMod val="75000"/>
                              </a:schemeClr>
                            </a:solidFill>
                            <a:latin typeface="Cambria Math" panose="02040503050406030204" pitchFamily="18" charset="0"/>
                          </a:rPr>
                          <m:t>𝟎</m:t>
                        </m:r>
                      </m:den>
                    </m:f>
                  </m:oMath>
                </a14:m>
                <a:r>
                  <a:rPr lang="fr-FR" b="1" dirty="0">
                    <a:solidFill>
                      <a:schemeClr val="accent6">
                        <a:lumMod val="75000"/>
                      </a:schemeClr>
                    </a:solidFill>
                  </a:rPr>
                  <a:t> + </a:t>
                </a:r>
                <a14:m>
                  <m:oMath xmlns:m="http://schemas.openxmlformats.org/officeDocument/2006/math">
                    <m:f>
                      <m:fPr>
                        <m:ctrlPr>
                          <a:rPr lang="fr-FR" b="1" i="1">
                            <a:solidFill>
                              <a:schemeClr val="accent6">
                                <a:lumMod val="75000"/>
                              </a:schemeClr>
                            </a:solidFill>
                            <a:latin typeface="Cambria Math" panose="02040503050406030204" pitchFamily="18" charset="0"/>
                          </a:rPr>
                        </m:ctrlPr>
                      </m:fPr>
                      <m:num>
                        <m:r>
                          <a:rPr lang="fr-FR" b="1" i="1" smtClean="0">
                            <a:solidFill>
                              <a:schemeClr val="accent6">
                                <a:lumMod val="75000"/>
                              </a:schemeClr>
                            </a:solidFill>
                            <a:latin typeface="Cambria Math" panose="02040503050406030204" pitchFamily="18" charset="0"/>
                          </a:rPr>
                          <m:t>𝟓</m:t>
                        </m:r>
                      </m:num>
                      <m:den>
                        <m:r>
                          <a:rPr lang="fr-FR" b="1" i="1">
                            <a:solidFill>
                              <a:schemeClr val="accent6">
                                <a:lumMod val="75000"/>
                              </a:schemeClr>
                            </a:solidFill>
                            <a:latin typeface="Cambria Math" panose="02040503050406030204" pitchFamily="18" charset="0"/>
                          </a:rPr>
                          <m:t>𝟏𝟎𝟎𝟎</m:t>
                        </m:r>
                      </m:den>
                    </m:f>
                  </m:oMath>
                </a14:m>
                <a:r>
                  <a:rPr lang="fr-FR" b="1" dirty="0">
                    <a:solidFill>
                      <a:schemeClr val="accent6">
                        <a:lumMod val="75000"/>
                      </a:schemeClr>
                    </a:solidFill>
                  </a:rPr>
                  <a:t> </a:t>
                </a:r>
              </a:p>
              <a:p>
                <a:endParaRPr lang="fr-FR" b="1" dirty="0">
                  <a:solidFill>
                    <a:schemeClr val="accent6">
                      <a:lumMod val="75000"/>
                    </a:schemeClr>
                  </a:solidFill>
                </a:endParaRPr>
              </a:p>
              <a:p>
                <a:r>
                  <a:rPr lang="fr-FR" b="1" dirty="0">
                    <a:solidFill>
                      <a:schemeClr val="accent6">
                        <a:lumMod val="75000"/>
                      </a:schemeClr>
                    </a:solidFill>
                  </a:rPr>
                  <a:t> 3,009 = 3 + </a:t>
                </a:r>
                <a14:m>
                  <m:oMath xmlns:m="http://schemas.openxmlformats.org/officeDocument/2006/math">
                    <m:f>
                      <m:fPr>
                        <m:ctrlPr>
                          <a:rPr lang="fr-FR" b="1" i="1">
                            <a:solidFill>
                              <a:schemeClr val="accent6">
                                <a:lumMod val="75000"/>
                              </a:schemeClr>
                            </a:solidFill>
                            <a:latin typeface="Cambria Math" panose="02040503050406030204" pitchFamily="18" charset="0"/>
                          </a:rPr>
                        </m:ctrlPr>
                      </m:fPr>
                      <m:num>
                        <m:r>
                          <a:rPr lang="fr-FR" b="1" i="1" smtClean="0">
                            <a:solidFill>
                              <a:schemeClr val="accent6">
                                <a:lumMod val="75000"/>
                              </a:schemeClr>
                            </a:solidFill>
                            <a:latin typeface="Cambria Math" panose="02040503050406030204" pitchFamily="18" charset="0"/>
                          </a:rPr>
                          <m:t>𝟗</m:t>
                        </m:r>
                      </m:num>
                      <m:den>
                        <m:r>
                          <a:rPr lang="fr-FR" b="1" i="1">
                            <a:solidFill>
                              <a:schemeClr val="accent6">
                                <a:lumMod val="75000"/>
                              </a:schemeClr>
                            </a:solidFill>
                            <a:latin typeface="Cambria Math" panose="02040503050406030204" pitchFamily="18" charset="0"/>
                          </a:rPr>
                          <m:t>𝟏𝟎𝟎𝟎</m:t>
                        </m:r>
                      </m:den>
                    </m:f>
                  </m:oMath>
                </a14:m>
                <a:r>
                  <a:rPr lang="fr-FR" b="1" dirty="0">
                    <a:solidFill>
                      <a:schemeClr val="accent6">
                        <a:lumMod val="75000"/>
                      </a:schemeClr>
                    </a:solidFill>
                  </a:rPr>
                  <a:t> </a:t>
                </a:r>
              </a:p>
              <a:p>
                <a:pPr marL="0" indent="0">
                  <a:buNone/>
                </a:pPr>
                <a:r>
                  <a:rPr lang="fr-FR" b="1" dirty="0">
                    <a:solidFill>
                      <a:schemeClr val="accent6">
                        <a:lumMod val="75000"/>
                      </a:schemeClr>
                    </a:solidFill>
                  </a:rPr>
                  <a:t>    </a:t>
                </a:r>
              </a:p>
              <a:p>
                <a:r>
                  <a:rPr lang="fr-FR" b="1" dirty="0">
                    <a:solidFill>
                      <a:schemeClr val="accent6">
                        <a:lumMod val="75000"/>
                      </a:schemeClr>
                    </a:solidFill>
                  </a:rPr>
                  <a:t>18,700 = 18 + </a:t>
                </a:r>
                <a14:m>
                  <m:oMath xmlns:m="http://schemas.openxmlformats.org/officeDocument/2006/math">
                    <m:f>
                      <m:fPr>
                        <m:ctrlPr>
                          <a:rPr lang="fr-FR" b="1" i="1">
                            <a:solidFill>
                              <a:schemeClr val="accent6">
                                <a:lumMod val="75000"/>
                              </a:schemeClr>
                            </a:solidFill>
                            <a:latin typeface="Cambria Math" panose="02040503050406030204" pitchFamily="18" charset="0"/>
                          </a:rPr>
                        </m:ctrlPr>
                      </m:fPr>
                      <m:num>
                        <m:r>
                          <a:rPr lang="fr-FR" b="1" i="1" smtClean="0">
                            <a:solidFill>
                              <a:schemeClr val="accent6">
                                <a:lumMod val="75000"/>
                              </a:schemeClr>
                            </a:solidFill>
                            <a:latin typeface="Cambria Math" panose="02040503050406030204" pitchFamily="18" charset="0"/>
                          </a:rPr>
                          <m:t>𝟕</m:t>
                        </m:r>
                      </m:num>
                      <m:den>
                        <m:r>
                          <a:rPr lang="fr-FR" b="1" i="1">
                            <a:solidFill>
                              <a:schemeClr val="accent6">
                                <a:lumMod val="75000"/>
                              </a:schemeClr>
                            </a:solidFill>
                            <a:latin typeface="Cambria Math" panose="02040503050406030204" pitchFamily="18" charset="0"/>
                          </a:rPr>
                          <m:t>𝟏𝟎</m:t>
                        </m:r>
                      </m:den>
                    </m:f>
                  </m:oMath>
                </a14:m>
                <a:r>
                  <a:rPr lang="fr-FR" b="1" dirty="0">
                    <a:solidFill>
                      <a:schemeClr val="accent6">
                        <a:lumMod val="75000"/>
                      </a:schemeClr>
                    </a:solidFill>
                  </a:rPr>
                  <a:t> </a:t>
                </a:r>
              </a:p>
              <a:p>
                <a:pPr marL="0" indent="0">
                  <a:buNone/>
                </a:pPr>
                <a:r>
                  <a:rPr lang="fr-FR" b="1" dirty="0">
                    <a:solidFill>
                      <a:schemeClr val="accent6">
                        <a:lumMod val="75000"/>
                      </a:schemeClr>
                    </a:solidFill>
                  </a:rPr>
                  <a:t>  </a:t>
                </a:r>
              </a:p>
              <a:p>
                <a:r>
                  <a:rPr lang="fr-FR" b="1" dirty="0">
                    <a:solidFill>
                      <a:schemeClr val="accent6">
                        <a:lumMod val="75000"/>
                      </a:schemeClr>
                    </a:solidFill>
                  </a:rPr>
                  <a:t>18,561 = 18 + </a:t>
                </a:r>
                <a14:m>
                  <m:oMath xmlns:m="http://schemas.openxmlformats.org/officeDocument/2006/math">
                    <m:f>
                      <m:fPr>
                        <m:ctrlPr>
                          <a:rPr lang="fr-FR" b="1" i="1">
                            <a:solidFill>
                              <a:schemeClr val="accent6">
                                <a:lumMod val="75000"/>
                              </a:schemeClr>
                            </a:solidFill>
                            <a:latin typeface="Cambria Math" panose="02040503050406030204" pitchFamily="18" charset="0"/>
                          </a:rPr>
                        </m:ctrlPr>
                      </m:fPr>
                      <m:num>
                        <m:r>
                          <a:rPr lang="fr-FR" b="1" i="1" smtClean="0">
                            <a:solidFill>
                              <a:schemeClr val="accent6">
                                <a:lumMod val="75000"/>
                              </a:schemeClr>
                            </a:solidFill>
                            <a:latin typeface="Cambria Math" panose="02040503050406030204" pitchFamily="18" charset="0"/>
                          </a:rPr>
                          <m:t>𝟓</m:t>
                        </m:r>
                      </m:num>
                      <m:den>
                        <m:r>
                          <a:rPr lang="fr-FR" b="1" i="1">
                            <a:solidFill>
                              <a:schemeClr val="accent6">
                                <a:lumMod val="75000"/>
                              </a:schemeClr>
                            </a:solidFill>
                            <a:latin typeface="Cambria Math" panose="02040503050406030204" pitchFamily="18" charset="0"/>
                          </a:rPr>
                          <m:t>𝟏𝟎</m:t>
                        </m:r>
                      </m:den>
                    </m:f>
                  </m:oMath>
                </a14:m>
                <a:r>
                  <a:rPr lang="fr-FR" b="1" dirty="0">
                    <a:solidFill>
                      <a:schemeClr val="accent6">
                        <a:lumMod val="75000"/>
                      </a:schemeClr>
                    </a:solidFill>
                  </a:rPr>
                  <a:t> + </a:t>
                </a:r>
                <a14:m>
                  <m:oMath xmlns:m="http://schemas.openxmlformats.org/officeDocument/2006/math">
                    <m:f>
                      <m:fPr>
                        <m:ctrlPr>
                          <a:rPr lang="fr-FR" b="1" i="1">
                            <a:solidFill>
                              <a:schemeClr val="accent6">
                                <a:lumMod val="75000"/>
                              </a:schemeClr>
                            </a:solidFill>
                            <a:latin typeface="Cambria Math" panose="02040503050406030204" pitchFamily="18" charset="0"/>
                          </a:rPr>
                        </m:ctrlPr>
                      </m:fPr>
                      <m:num>
                        <m:r>
                          <a:rPr lang="fr-FR" b="1" i="1">
                            <a:solidFill>
                              <a:schemeClr val="accent6">
                                <a:lumMod val="75000"/>
                              </a:schemeClr>
                            </a:solidFill>
                            <a:latin typeface="Cambria Math" panose="02040503050406030204" pitchFamily="18" charset="0"/>
                          </a:rPr>
                          <m:t>𝟔</m:t>
                        </m:r>
                      </m:num>
                      <m:den>
                        <m:r>
                          <a:rPr lang="fr-FR" b="1" i="1">
                            <a:solidFill>
                              <a:schemeClr val="accent6">
                                <a:lumMod val="75000"/>
                              </a:schemeClr>
                            </a:solidFill>
                            <a:latin typeface="Cambria Math" panose="02040503050406030204" pitchFamily="18" charset="0"/>
                          </a:rPr>
                          <m:t>𝟏𝟎𝟎</m:t>
                        </m:r>
                      </m:den>
                    </m:f>
                  </m:oMath>
                </a14:m>
                <a:r>
                  <a:rPr lang="fr-FR" b="1" dirty="0">
                    <a:solidFill>
                      <a:schemeClr val="accent6">
                        <a:lumMod val="75000"/>
                      </a:schemeClr>
                    </a:solidFill>
                  </a:rPr>
                  <a:t> + </a:t>
                </a:r>
                <a14:m>
                  <m:oMath xmlns:m="http://schemas.openxmlformats.org/officeDocument/2006/math">
                    <m:f>
                      <m:fPr>
                        <m:ctrlPr>
                          <a:rPr lang="fr-FR" b="1" i="1">
                            <a:solidFill>
                              <a:schemeClr val="accent6">
                                <a:lumMod val="75000"/>
                              </a:schemeClr>
                            </a:solidFill>
                            <a:latin typeface="Cambria Math" panose="02040503050406030204" pitchFamily="18" charset="0"/>
                          </a:rPr>
                        </m:ctrlPr>
                      </m:fPr>
                      <m:num>
                        <m:r>
                          <a:rPr lang="fr-FR" b="1" i="1" smtClean="0">
                            <a:solidFill>
                              <a:schemeClr val="accent6">
                                <a:lumMod val="75000"/>
                              </a:schemeClr>
                            </a:solidFill>
                            <a:latin typeface="Cambria Math" panose="02040503050406030204" pitchFamily="18" charset="0"/>
                          </a:rPr>
                          <m:t>𝟏</m:t>
                        </m:r>
                      </m:num>
                      <m:den>
                        <m:r>
                          <a:rPr lang="fr-FR" b="1" i="1">
                            <a:solidFill>
                              <a:schemeClr val="accent6">
                                <a:lumMod val="75000"/>
                              </a:schemeClr>
                            </a:solidFill>
                            <a:latin typeface="Cambria Math" panose="02040503050406030204" pitchFamily="18" charset="0"/>
                          </a:rPr>
                          <m:t>𝟏𝟎</m:t>
                        </m:r>
                        <m:r>
                          <a:rPr lang="fr-FR" b="1" i="1" smtClean="0">
                            <a:solidFill>
                              <a:schemeClr val="accent6">
                                <a:lumMod val="75000"/>
                              </a:schemeClr>
                            </a:solidFill>
                            <a:latin typeface="Cambria Math" panose="02040503050406030204" pitchFamily="18" charset="0"/>
                          </a:rPr>
                          <m:t>𝟎</m:t>
                        </m:r>
                        <m:r>
                          <a:rPr lang="fr-FR" b="1" i="1">
                            <a:solidFill>
                              <a:schemeClr val="accent6">
                                <a:lumMod val="75000"/>
                              </a:schemeClr>
                            </a:solidFill>
                            <a:latin typeface="Cambria Math" panose="02040503050406030204" pitchFamily="18" charset="0"/>
                          </a:rPr>
                          <m:t>𝟎</m:t>
                        </m:r>
                      </m:den>
                    </m:f>
                  </m:oMath>
                </a14:m>
                <a:r>
                  <a:rPr lang="fr-FR" b="1" dirty="0">
                    <a:solidFill>
                      <a:schemeClr val="accent6">
                        <a:lumMod val="75000"/>
                      </a:schemeClr>
                    </a:solidFill>
                  </a:rPr>
                  <a:t> </a:t>
                </a:r>
                <a:br>
                  <a:rPr lang="fr-FR" dirty="0">
                    <a:solidFill>
                      <a:schemeClr val="accent6">
                        <a:lumMod val="75000"/>
                      </a:schemeClr>
                    </a:solidFill>
                  </a:rPr>
                </a:br>
                <a:br>
                  <a:rPr lang="fr-FR" sz="2000" dirty="0">
                    <a:solidFill>
                      <a:schemeClr val="accent6">
                        <a:lumMod val="75000"/>
                      </a:schemeClr>
                    </a:solidFill>
                  </a:rPr>
                </a:br>
                <a:endParaRPr lang="fr-FR" sz="2000" dirty="0">
                  <a:solidFill>
                    <a:schemeClr val="accent6">
                      <a:lumMod val="75000"/>
                    </a:schemeClr>
                  </a:solidFill>
                </a:endParaRPr>
              </a:p>
            </p:txBody>
          </p:sp>
        </mc:Choice>
        <mc:Fallback xmlns="">
          <p:sp>
            <p:nvSpPr>
              <p:cNvPr id="2" name="Espace réservé du texte 1">
                <a:extLst>
                  <a:ext uri="{FF2B5EF4-FFF2-40B4-BE49-F238E27FC236}">
                    <a16:creationId xmlns:a16="http://schemas.microsoft.com/office/drawing/2014/main" id="{2C2C4F5F-CF7E-6540-AD0F-A914F162430E}"/>
                  </a:ext>
                </a:extLst>
              </p:cNvPr>
              <p:cNvSpPr>
                <a:spLocks noGrp="1" noRot="1" noChangeAspect="1" noMove="1" noResize="1" noEditPoints="1" noAdjustHandles="1" noChangeArrowheads="1" noChangeShapeType="1" noTextEdit="1"/>
              </p:cNvSpPr>
              <p:nvPr>
                <p:ph type="body" sz="quarter" idx="11"/>
              </p:nvPr>
            </p:nvSpPr>
            <p:spPr>
              <a:xfrm>
                <a:off x="6866127" y="2134851"/>
                <a:ext cx="4017963" cy="5398257"/>
              </a:xfrm>
              <a:blipFill>
                <a:blip r:embed="rId2"/>
                <a:stretch>
                  <a:fillRect l="-166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Espace réservé du texte 2">
                <a:extLst>
                  <a:ext uri="{FF2B5EF4-FFF2-40B4-BE49-F238E27FC236}">
                    <a16:creationId xmlns:a16="http://schemas.microsoft.com/office/drawing/2014/main" id="{6BA56334-C42D-E04A-B92C-0E0AE355A1FA}"/>
                  </a:ext>
                </a:extLst>
              </p:cNvPr>
              <p:cNvSpPr>
                <a:spLocks noGrp="1"/>
              </p:cNvSpPr>
              <p:nvPr>
                <p:ph type="body" sz="quarter" idx="12"/>
              </p:nvPr>
            </p:nvSpPr>
            <p:spPr>
              <a:xfrm>
                <a:off x="1753449" y="2231640"/>
                <a:ext cx="3424146" cy="4954835"/>
              </a:xfrm>
            </p:spPr>
            <p:txBody>
              <a:bodyPr>
                <a:normAutofit fontScale="92500" lnSpcReduction="20000"/>
              </a:bodyPr>
              <a:lstStyle/>
              <a:p>
                <a:r>
                  <a:rPr lang="fr-FR" sz="2800" b="1" dirty="0">
                    <a:solidFill>
                      <a:srgbClr val="0070C0"/>
                    </a:solidFill>
                  </a:rPr>
                  <a:t>3,6 = </a:t>
                </a:r>
                <a:r>
                  <a:rPr lang="fr-FR" b="1" dirty="0">
                    <a:solidFill>
                      <a:srgbClr val="0070C0"/>
                    </a:solidFill>
                  </a:rPr>
                  <a:t>3 + </a:t>
                </a:r>
                <a14:m>
                  <m:oMath xmlns:m="http://schemas.openxmlformats.org/officeDocument/2006/math">
                    <m:f>
                      <m:fPr>
                        <m:ctrlPr>
                          <a:rPr lang="fr-FR" sz="2800" b="1" i="1">
                            <a:solidFill>
                              <a:srgbClr val="0070C0"/>
                            </a:solidFill>
                            <a:latin typeface="Cambria Math" panose="02040503050406030204" pitchFamily="18" charset="0"/>
                          </a:rPr>
                        </m:ctrlPr>
                      </m:fPr>
                      <m:num>
                        <m:r>
                          <a:rPr lang="fr-FR" sz="2800" b="1" i="1">
                            <a:solidFill>
                              <a:srgbClr val="0070C0"/>
                            </a:solidFill>
                            <a:latin typeface="Cambria Math" panose="02040503050406030204" pitchFamily="18" charset="0"/>
                          </a:rPr>
                          <m:t>𝟔</m:t>
                        </m:r>
                      </m:num>
                      <m:den>
                        <m:r>
                          <a:rPr lang="fr-FR" sz="2800" b="1" i="1">
                            <a:solidFill>
                              <a:srgbClr val="0070C0"/>
                            </a:solidFill>
                            <a:latin typeface="Cambria Math" panose="02040503050406030204" pitchFamily="18" charset="0"/>
                          </a:rPr>
                          <m:t>𝟏𝟎</m:t>
                        </m:r>
                      </m:den>
                    </m:f>
                  </m:oMath>
                </a14:m>
                <a:endParaRPr lang="fr-FR" sz="2800" b="1" dirty="0">
                  <a:solidFill>
                    <a:srgbClr val="0070C0"/>
                  </a:solidFill>
                </a:endParaRPr>
              </a:p>
              <a:p>
                <a:endParaRPr lang="fr-FR" sz="2800" b="1" dirty="0">
                  <a:solidFill>
                    <a:srgbClr val="0070C0"/>
                  </a:solidFill>
                </a:endParaRPr>
              </a:p>
              <a:p>
                <a:r>
                  <a:rPr lang="fr-FR" sz="2800" b="1" dirty="0">
                    <a:solidFill>
                      <a:srgbClr val="0070C0"/>
                    </a:solidFill>
                  </a:rPr>
                  <a:t>16,9 = </a:t>
                </a:r>
                <a:r>
                  <a:rPr lang="fr-FR" b="1" dirty="0">
                    <a:solidFill>
                      <a:srgbClr val="0070C0"/>
                    </a:solidFill>
                  </a:rPr>
                  <a:t>16 + </a:t>
                </a:r>
                <a14:m>
                  <m:oMath xmlns:m="http://schemas.openxmlformats.org/officeDocument/2006/math">
                    <m:f>
                      <m:fPr>
                        <m:ctrlPr>
                          <a:rPr lang="fr-FR" sz="2800" b="1" i="1">
                            <a:solidFill>
                              <a:srgbClr val="0070C0"/>
                            </a:solidFill>
                            <a:latin typeface="Cambria Math" panose="02040503050406030204" pitchFamily="18" charset="0"/>
                          </a:rPr>
                        </m:ctrlPr>
                      </m:fPr>
                      <m:num>
                        <m:r>
                          <a:rPr lang="fr-FR" sz="2800" b="1" i="1">
                            <a:solidFill>
                              <a:srgbClr val="0070C0"/>
                            </a:solidFill>
                            <a:latin typeface="Cambria Math" panose="02040503050406030204" pitchFamily="18" charset="0"/>
                          </a:rPr>
                          <m:t>𝟗</m:t>
                        </m:r>
                      </m:num>
                      <m:den>
                        <m:r>
                          <a:rPr lang="fr-FR" sz="2800" b="1" i="1">
                            <a:solidFill>
                              <a:srgbClr val="0070C0"/>
                            </a:solidFill>
                            <a:latin typeface="Cambria Math" panose="02040503050406030204" pitchFamily="18" charset="0"/>
                          </a:rPr>
                          <m:t>𝟏𝟎</m:t>
                        </m:r>
                      </m:den>
                    </m:f>
                  </m:oMath>
                </a14:m>
                <a:endParaRPr lang="fr-FR" sz="2800" b="1" dirty="0">
                  <a:solidFill>
                    <a:srgbClr val="0070C0"/>
                  </a:solidFill>
                </a:endParaRPr>
              </a:p>
              <a:p>
                <a:endParaRPr lang="fr-FR" sz="2800" b="1" dirty="0">
                  <a:solidFill>
                    <a:srgbClr val="0070C0"/>
                  </a:solidFill>
                </a:endParaRPr>
              </a:p>
              <a:p>
                <a:r>
                  <a:rPr lang="fr-FR" sz="2800" b="1" dirty="0">
                    <a:solidFill>
                      <a:srgbClr val="0070C0"/>
                    </a:solidFill>
                  </a:rPr>
                  <a:t>12,8 = </a:t>
                </a:r>
                <a:r>
                  <a:rPr lang="fr-FR" b="1" dirty="0">
                    <a:solidFill>
                      <a:srgbClr val="0070C0"/>
                    </a:solidFill>
                  </a:rPr>
                  <a:t>12 + </a:t>
                </a:r>
                <a14:m>
                  <m:oMath xmlns:m="http://schemas.openxmlformats.org/officeDocument/2006/math">
                    <m:f>
                      <m:fPr>
                        <m:ctrlPr>
                          <a:rPr lang="fr-FR" sz="2800" b="1" i="1">
                            <a:solidFill>
                              <a:srgbClr val="0070C0"/>
                            </a:solidFill>
                            <a:latin typeface="Cambria Math" panose="02040503050406030204" pitchFamily="18" charset="0"/>
                          </a:rPr>
                        </m:ctrlPr>
                      </m:fPr>
                      <m:num>
                        <m:r>
                          <a:rPr lang="fr-FR" sz="2800" b="1" i="1">
                            <a:solidFill>
                              <a:srgbClr val="0070C0"/>
                            </a:solidFill>
                            <a:latin typeface="Cambria Math" panose="02040503050406030204" pitchFamily="18" charset="0"/>
                          </a:rPr>
                          <m:t>𝟖</m:t>
                        </m:r>
                      </m:num>
                      <m:den>
                        <m:r>
                          <a:rPr lang="fr-FR" sz="2800" b="1" i="1">
                            <a:solidFill>
                              <a:srgbClr val="0070C0"/>
                            </a:solidFill>
                            <a:latin typeface="Cambria Math" panose="02040503050406030204" pitchFamily="18" charset="0"/>
                          </a:rPr>
                          <m:t>𝟏𝟎</m:t>
                        </m:r>
                      </m:den>
                    </m:f>
                  </m:oMath>
                </a14:m>
                <a:endParaRPr lang="fr-FR" sz="2800" b="1" dirty="0">
                  <a:solidFill>
                    <a:srgbClr val="0070C0"/>
                  </a:solidFill>
                </a:endParaRPr>
              </a:p>
              <a:p>
                <a:endParaRPr lang="fr-FR" sz="2800" b="1" dirty="0">
                  <a:solidFill>
                    <a:srgbClr val="0070C0"/>
                  </a:solidFill>
                </a:endParaRPr>
              </a:p>
              <a:p>
                <a:r>
                  <a:rPr lang="fr-FR" sz="2800" b="1" dirty="0">
                    <a:solidFill>
                      <a:srgbClr val="0070C0"/>
                    </a:solidFill>
                  </a:rPr>
                  <a:t>6,1 = 6 + </a:t>
                </a:r>
                <a14:m>
                  <m:oMath xmlns:m="http://schemas.openxmlformats.org/officeDocument/2006/math">
                    <m:f>
                      <m:fPr>
                        <m:ctrlPr>
                          <a:rPr lang="fr-FR" sz="2800" b="1" i="1">
                            <a:solidFill>
                              <a:srgbClr val="0070C0"/>
                            </a:solidFill>
                            <a:latin typeface="Cambria Math" panose="02040503050406030204" pitchFamily="18" charset="0"/>
                          </a:rPr>
                        </m:ctrlPr>
                      </m:fPr>
                      <m:num>
                        <m:r>
                          <a:rPr lang="fr-FR" sz="2800" b="1" i="1">
                            <a:solidFill>
                              <a:srgbClr val="0070C0"/>
                            </a:solidFill>
                            <a:latin typeface="Cambria Math" panose="02040503050406030204" pitchFamily="18" charset="0"/>
                          </a:rPr>
                          <m:t>𝟏</m:t>
                        </m:r>
                      </m:num>
                      <m:den>
                        <m:r>
                          <a:rPr lang="fr-FR" sz="2800" b="1" i="1">
                            <a:solidFill>
                              <a:srgbClr val="0070C0"/>
                            </a:solidFill>
                            <a:latin typeface="Cambria Math" panose="02040503050406030204" pitchFamily="18" charset="0"/>
                          </a:rPr>
                          <m:t>𝟏𝟎</m:t>
                        </m:r>
                      </m:den>
                    </m:f>
                  </m:oMath>
                </a14:m>
                <a:endParaRPr lang="fr-FR" sz="2800" b="1" dirty="0">
                  <a:solidFill>
                    <a:srgbClr val="0070C0"/>
                  </a:solidFill>
                </a:endParaRPr>
              </a:p>
              <a:p>
                <a:endParaRPr lang="fr-FR" sz="2800" b="1" dirty="0">
                  <a:solidFill>
                    <a:srgbClr val="0070C0"/>
                  </a:solidFill>
                </a:endParaRPr>
              </a:p>
              <a:p>
                <a:r>
                  <a:rPr lang="fr-FR" sz="2800" b="1" dirty="0">
                    <a:solidFill>
                      <a:srgbClr val="0070C0"/>
                    </a:solidFill>
                  </a:rPr>
                  <a:t>48,7 = 48 + </a:t>
                </a:r>
                <a14:m>
                  <m:oMath xmlns:m="http://schemas.openxmlformats.org/officeDocument/2006/math">
                    <m:f>
                      <m:fPr>
                        <m:ctrlPr>
                          <a:rPr lang="fr-FR" sz="2800" b="1" i="1">
                            <a:solidFill>
                              <a:srgbClr val="0070C0"/>
                            </a:solidFill>
                            <a:latin typeface="Cambria Math" panose="02040503050406030204" pitchFamily="18" charset="0"/>
                          </a:rPr>
                        </m:ctrlPr>
                      </m:fPr>
                      <m:num>
                        <m:r>
                          <a:rPr lang="fr-FR" sz="2800" b="1" i="1">
                            <a:solidFill>
                              <a:srgbClr val="0070C0"/>
                            </a:solidFill>
                            <a:latin typeface="Cambria Math" panose="02040503050406030204" pitchFamily="18" charset="0"/>
                          </a:rPr>
                          <m:t>𝟕</m:t>
                        </m:r>
                      </m:num>
                      <m:den>
                        <m:r>
                          <a:rPr lang="fr-FR" sz="2800" b="1" i="1">
                            <a:solidFill>
                              <a:srgbClr val="0070C0"/>
                            </a:solidFill>
                            <a:latin typeface="Cambria Math" panose="02040503050406030204" pitchFamily="18" charset="0"/>
                          </a:rPr>
                          <m:t>𝟏𝟎</m:t>
                        </m:r>
                      </m:den>
                    </m:f>
                  </m:oMath>
                </a14:m>
                <a:br>
                  <a:rPr lang="fr-FR" sz="2800" b="1" dirty="0">
                    <a:solidFill>
                      <a:srgbClr val="0070C0"/>
                    </a:solidFill>
                  </a:rPr>
                </a:br>
                <a:endParaRPr lang="fr-FR" sz="2800" b="1" dirty="0">
                  <a:solidFill>
                    <a:srgbClr val="0070C0"/>
                  </a:solidFill>
                </a:endParaRPr>
              </a:p>
            </p:txBody>
          </p:sp>
        </mc:Choice>
        <mc:Fallback xmlns="">
          <p:sp>
            <p:nvSpPr>
              <p:cNvPr id="3" name="Espace réservé du texte 2">
                <a:extLst>
                  <a:ext uri="{FF2B5EF4-FFF2-40B4-BE49-F238E27FC236}">
                    <a16:creationId xmlns:a16="http://schemas.microsoft.com/office/drawing/2014/main" id="{6BA56334-C42D-E04A-B92C-0E0AE355A1FA}"/>
                  </a:ext>
                </a:extLst>
              </p:cNvPr>
              <p:cNvSpPr>
                <a:spLocks noGrp="1" noRot="1" noChangeAspect="1" noMove="1" noResize="1" noEditPoints="1" noAdjustHandles="1" noChangeArrowheads="1" noChangeShapeType="1" noTextEdit="1"/>
              </p:cNvSpPr>
              <p:nvPr>
                <p:ph type="body" sz="quarter" idx="12"/>
              </p:nvPr>
            </p:nvSpPr>
            <p:spPr>
              <a:xfrm>
                <a:off x="1753449" y="2231640"/>
                <a:ext cx="3424146" cy="4954835"/>
              </a:xfrm>
              <a:blipFill>
                <a:blip r:embed="rId3"/>
                <a:stretch>
                  <a:fillRect l="-2852" t="-86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Espace réservé du texte 1">
                <a:extLst>
                  <a:ext uri="{FF2B5EF4-FFF2-40B4-BE49-F238E27FC236}">
                    <a16:creationId xmlns:a16="http://schemas.microsoft.com/office/drawing/2014/main" id="{2B7A1644-DD20-0E4F-B8E7-F8B970796DDB}"/>
                  </a:ext>
                </a:extLst>
              </p:cNvPr>
              <p:cNvSpPr txBox="1">
                <a:spLocks/>
              </p:cNvSpPr>
              <p:nvPr/>
            </p:nvSpPr>
            <p:spPr>
              <a:xfrm>
                <a:off x="1524001" y="1405128"/>
                <a:ext cx="8965287" cy="729723"/>
              </a:xfrm>
              <a:prstGeom prst="rect">
                <a:avLst/>
              </a:prstGeom>
            </p:spPr>
            <p:txBody>
              <a:bodyPr/>
              <a:lstStyle/>
              <a:p>
                <a:pPr algn="ctr">
                  <a:defRPr/>
                </a:pPr>
                <a:r>
                  <a:rPr lang="fr-FR" sz="2400" dirty="0">
                    <a:solidFill>
                      <a:srgbClr val="00B050"/>
                    </a:solidFill>
                    <a:latin typeface="Calibri"/>
                  </a:rPr>
                  <a:t>Ecris les nombres décimaux sous la forme :  2,4 = 2 + </a:t>
                </a:r>
                <a14:m>
                  <m:oMath xmlns:m="http://schemas.openxmlformats.org/officeDocument/2006/math">
                    <m:f>
                      <m:fPr>
                        <m:ctrlPr>
                          <a:rPr lang="fr-FR" sz="2800" i="1">
                            <a:solidFill>
                              <a:srgbClr val="00B050"/>
                            </a:solidFill>
                            <a:latin typeface="Cambria Math" panose="02040503050406030204" pitchFamily="18" charset="0"/>
                          </a:rPr>
                        </m:ctrlPr>
                      </m:fPr>
                      <m:num>
                        <m:r>
                          <a:rPr lang="fr-FR" sz="2800" i="1">
                            <a:solidFill>
                              <a:srgbClr val="00B050"/>
                            </a:solidFill>
                            <a:latin typeface="Cambria Math" panose="02040503050406030204" pitchFamily="18" charset="0"/>
                          </a:rPr>
                          <m:t>4</m:t>
                        </m:r>
                      </m:num>
                      <m:den>
                        <m:r>
                          <a:rPr lang="fr-FR" sz="2800" i="1">
                            <a:solidFill>
                              <a:srgbClr val="00B050"/>
                            </a:solidFill>
                            <a:latin typeface="Cambria Math" panose="02040503050406030204" pitchFamily="18" charset="0"/>
                          </a:rPr>
                          <m:t>10</m:t>
                        </m:r>
                      </m:den>
                    </m:f>
                  </m:oMath>
                </a14:m>
                <a:endParaRPr lang="fr-FR" sz="2400" dirty="0">
                  <a:solidFill>
                    <a:srgbClr val="00B050"/>
                  </a:solidFill>
                  <a:latin typeface="Calibri"/>
                </a:endParaRPr>
              </a:p>
            </p:txBody>
          </p:sp>
        </mc:Choice>
        <mc:Fallback xmlns="">
          <p:sp>
            <p:nvSpPr>
              <p:cNvPr id="5" name="Espace réservé du texte 1">
                <a:extLst>
                  <a:ext uri="{FF2B5EF4-FFF2-40B4-BE49-F238E27FC236}">
                    <a16:creationId xmlns:a16="http://schemas.microsoft.com/office/drawing/2014/main" id="{2B7A1644-DD20-0E4F-B8E7-F8B970796DDB}"/>
                  </a:ext>
                </a:extLst>
              </p:cNvPr>
              <p:cNvSpPr txBox="1">
                <a:spLocks noRot="1" noChangeAspect="1" noMove="1" noResize="1" noEditPoints="1" noAdjustHandles="1" noChangeArrowheads="1" noChangeShapeType="1" noTextEdit="1"/>
              </p:cNvSpPr>
              <p:nvPr/>
            </p:nvSpPr>
            <p:spPr>
              <a:xfrm>
                <a:off x="1524001" y="1405128"/>
                <a:ext cx="8965287" cy="729723"/>
              </a:xfrm>
              <a:prstGeom prst="rect">
                <a:avLst/>
              </a:prstGeom>
              <a:blipFill>
                <a:blip r:embed="rId4"/>
                <a:stretch>
                  <a:fillRect/>
                </a:stretch>
              </a:blipFill>
            </p:spPr>
            <p:txBody>
              <a:bodyPr/>
              <a:lstStyle/>
              <a:p>
                <a:r>
                  <a:rPr lang="fr-FR">
                    <a:noFill/>
                  </a:rPr>
                  <a:t> </a:t>
                </a:r>
              </a:p>
            </p:txBody>
          </p:sp>
        </mc:Fallback>
      </mc:AlternateContent>
      <p:sp>
        <p:nvSpPr>
          <p:cNvPr id="7" name="TextShape 2">
            <a:extLst>
              <a:ext uri="{FF2B5EF4-FFF2-40B4-BE49-F238E27FC236}">
                <a16:creationId xmlns:a16="http://schemas.microsoft.com/office/drawing/2014/main" id="{24193EEB-1109-1A4A-A77F-931CD576F50F}"/>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8" name="Graphique 7" descr="Chronomètre">
            <a:extLst>
              <a:ext uri="{FF2B5EF4-FFF2-40B4-BE49-F238E27FC236}">
                <a16:creationId xmlns:a16="http://schemas.microsoft.com/office/drawing/2014/main" id="{572EADC1-6834-E941-BF9D-43F2B4689A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3453" y="666472"/>
            <a:ext cx="914400" cy="914400"/>
          </a:xfrm>
          <a:prstGeom prst="rect">
            <a:avLst/>
          </a:prstGeom>
        </p:spPr>
      </p:pic>
      <p:sp>
        <p:nvSpPr>
          <p:cNvPr id="9" name="ZoneTexte 8">
            <a:extLst>
              <a:ext uri="{FF2B5EF4-FFF2-40B4-BE49-F238E27FC236}">
                <a16:creationId xmlns:a16="http://schemas.microsoft.com/office/drawing/2014/main" id="{56D6DD39-C363-C34B-8092-F5C4C9BA8CA7}"/>
              </a:ext>
            </a:extLst>
          </p:cNvPr>
          <p:cNvSpPr txBox="1"/>
          <p:nvPr/>
        </p:nvSpPr>
        <p:spPr>
          <a:xfrm>
            <a:off x="6388207" y="939006"/>
            <a:ext cx="713657" cy="369332"/>
          </a:xfrm>
          <a:prstGeom prst="rect">
            <a:avLst/>
          </a:prstGeom>
          <a:noFill/>
        </p:spPr>
        <p:txBody>
          <a:bodyPr wrap="none" rtlCol="0">
            <a:spAutoFit/>
          </a:bodyPr>
          <a:lstStyle/>
          <a:p>
            <a:pPr defTabSz="457200"/>
            <a:r>
              <a:rPr lang="fr-FR" dirty="0">
                <a:solidFill>
                  <a:prstClr val="black"/>
                </a:solidFill>
                <a:latin typeface="Calibri"/>
              </a:rPr>
              <a:t>5 min</a:t>
            </a:r>
          </a:p>
        </p:txBody>
      </p:sp>
    </p:spTree>
    <p:extLst>
      <p:ext uri="{BB962C8B-B14F-4D97-AF65-F5344CB8AC3E}">
        <p14:creationId xmlns:p14="http://schemas.microsoft.com/office/powerpoint/2010/main" val="66557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409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a:extLst>
              <a:ext uri="{FF2B5EF4-FFF2-40B4-BE49-F238E27FC236}">
                <a16:creationId xmlns:a16="http://schemas.microsoft.com/office/drawing/2014/main" id="{28548E2E-51C1-E04A-9626-D45B5314031F}"/>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4" name="Graphique 3" descr="Chronomètre">
            <a:extLst>
              <a:ext uri="{FF2B5EF4-FFF2-40B4-BE49-F238E27FC236}">
                <a16:creationId xmlns:a16="http://schemas.microsoft.com/office/drawing/2014/main" id="{3E8D5FA5-7180-344C-8B77-B976E634BF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5500" y="73005"/>
            <a:ext cx="914400" cy="914400"/>
          </a:xfrm>
          <a:prstGeom prst="rect">
            <a:avLst/>
          </a:prstGeom>
        </p:spPr>
      </p:pic>
      <p:sp>
        <p:nvSpPr>
          <p:cNvPr id="5" name="ZoneTexte 4">
            <a:extLst>
              <a:ext uri="{FF2B5EF4-FFF2-40B4-BE49-F238E27FC236}">
                <a16:creationId xmlns:a16="http://schemas.microsoft.com/office/drawing/2014/main" id="{DACCA6F0-32EE-0B4D-8B6A-3321E13389C8}"/>
              </a:ext>
            </a:extLst>
          </p:cNvPr>
          <p:cNvSpPr txBox="1"/>
          <p:nvPr/>
        </p:nvSpPr>
        <p:spPr>
          <a:xfrm>
            <a:off x="6169081" y="333839"/>
            <a:ext cx="830677" cy="369332"/>
          </a:xfrm>
          <a:prstGeom prst="rect">
            <a:avLst/>
          </a:prstGeom>
          <a:noFill/>
        </p:spPr>
        <p:txBody>
          <a:bodyPr wrap="none" rtlCol="0">
            <a:spAutoFit/>
          </a:bodyPr>
          <a:lstStyle/>
          <a:p>
            <a:pPr defTabSz="457200"/>
            <a:r>
              <a:rPr lang="fr-FR" dirty="0">
                <a:solidFill>
                  <a:prstClr val="black"/>
                </a:solidFill>
                <a:latin typeface="Calibri"/>
              </a:rPr>
              <a:t>10 min</a:t>
            </a:r>
          </a:p>
        </p:txBody>
      </p:sp>
      <p:pic>
        <p:nvPicPr>
          <p:cNvPr id="6" name="Image 5">
            <a:extLst>
              <a:ext uri="{FF2B5EF4-FFF2-40B4-BE49-F238E27FC236}">
                <a16:creationId xmlns:a16="http://schemas.microsoft.com/office/drawing/2014/main" id="{5D5BE1DA-CEC6-8344-A2E5-17404EF6822E}"/>
              </a:ext>
            </a:extLst>
          </p:cNvPr>
          <p:cNvPicPr>
            <a:picLocks noChangeAspect="1"/>
          </p:cNvPicPr>
          <p:nvPr/>
        </p:nvPicPr>
        <p:blipFill>
          <a:blip r:embed="rId4"/>
          <a:stretch>
            <a:fillRect/>
          </a:stretch>
        </p:blipFill>
        <p:spPr>
          <a:xfrm>
            <a:off x="8758896" y="1"/>
            <a:ext cx="1909105" cy="1450545"/>
          </a:xfrm>
          <a:prstGeom prst="rect">
            <a:avLst/>
          </a:prstGeom>
        </p:spPr>
      </p:pic>
      <p:pic>
        <p:nvPicPr>
          <p:cNvPr id="7" name="Image 6">
            <a:extLst>
              <a:ext uri="{FF2B5EF4-FFF2-40B4-BE49-F238E27FC236}">
                <a16:creationId xmlns:a16="http://schemas.microsoft.com/office/drawing/2014/main" id="{DBA1A211-D3F3-FB49-B17D-FB7040905830}"/>
              </a:ext>
            </a:extLst>
          </p:cNvPr>
          <p:cNvPicPr>
            <a:picLocks noChangeAspect="1"/>
          </p:cNvPicPr>
          <p:nvPr/>
        </p:nvPicPr>
        <p:blipFill>
          <a:blip r:embed="rId4"/>
          <a:stretch>
            <a:fillRect/>
          </a:stretch>
        </p:blipFill>
        <p:spPr>
          <a:xfrm>
            <a:off x="1524001" y="1"/>
            <a:ext cx="1909105" cy="1450545"/>
          </a:xfrm>
          <a:prstGeom prst="rect">
            <a:avLst/>
          </a:prstGeom>
        </p:spPr>
      </p:pic>
      <p:sp>
        <p:nvSpPr>
          <p:cNvPr id="8" name="Espace réservé du texte 1">
            <a:extLst>
              <a:ext uri="{FF2B5EF4-FFF2-40B4-BE49-F238E27FC236}">
                <a16:creationId xmlns:a16="http://schemas.microsoft.com/office/drawing/2014/main" id="{F70F0E7C-C7F4-2B42-9F06-B32F2C49A89E}"/>
              </a:ext>
            </a:extLst>
          </p:cNvPr>
          <p:cNvSpPr txBox="1">
            <a:spLocks/>
          </p:cNvSpPr>
          <p:nvPr/>
        </p:nvSpPr>
        <p:spPr>
          <a:xfrm>
            <a:off x="1807936" y="1121685"/>
            <a:ext cx="8426369" cy="261005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rgbClr val="00B050"/>
                </a:solidFill>
                <a:latin typeface="Calibri"/>
              </a:rPr>
              <a:t>Calcul mental : </a:t>
            </a:r>
            <a:r>
              <a:rPr lang="fr-FR" sz="2000" b="1" dirty="0">
                <a:solidFill>
                  <a:srgbClr val="00B050"/>
                </a:solidFill>
                <a:latin typeface="Calibri"/>
              </a:rPr>
              <a:t>l’ordre de grandeur.</a:t>
            </a:r>
          </a:p>
          <a:p>
            <a:pPr algn="l"/>
            <a:r>
              <a:rPr lang="fr-FR" sz="2000" dirty="0">
                <a:solidFill>
                  <a:srgbClr val="00B050"/>
                </a:solidFill>
                <a:latin typeface="Calibri"/>
              </a:rPr>
              <a:t>L’ordre de grandeur sert à « estimer » le résultat (savoir à peu près la réponse) avant de calculer.</a:t>
            </a:r>
            <a:br>
              <a:rPr lang="fr-FR" sz="2000" dirty="0">
                <a:solidFill>
                  <a:srgbClr val="00B050"/>
                </a:solidFill>
                <a:latin typeface="Calibri"/>
              </a:rPr>
            </a:br>
            <a:endParaRPr lang="fr-FR" sz="2000" dirty="0">
              <a:solidFill>
                <a:srgbClr val="00B050"/>
              </a:solidFill>
              <a:latin typeface="Calibri"/>
            </a:endParaRPr>
          </a:p>
          <a:p>
            <a:pPr algn="l"/>
            <a:r>
              <a:rPr lang="fr-FR" sz="2000" b="1" u="sng" dirty="0">
                <a:solidFill>
                  <a:srgbClr val="00B050"/>
                </a:solidFill>
                <a:latin typeface="Calibri"/>
              </a:rPr>
              <a:t>Exemple</a:t>
            </a:r>
            <a:r>
              <a:rPr lang="fr-FR" sz="2000" b="1" dirty="0">
                <a:solidFill>
                  <a:srgbClr val="00B050"/>
                </a:solidFill>
                <a:latin typeface="Calibri"/>
              </a:rPr>
              <a:t> : </a:t>
            </a:r>
            <a:r>
              <a:rPr lang="fr-FR" sz="2000" b="1" dirty="0">
                <a:solidFill>
                  <a:srgbClr val="00B050"/>
                </a:solidFill>
                <a:highlight>
                  <a:srgbClr val="FFFF00"/>
                </a:highlight>
                <a:latin typeface="Calibri"/>
              </a:rPr>
              <a:t>39 </a:t>
            </a:r>
            <a:r>
              <a:rPr lang="fr-FR" sz="2000" b="1" dirty="0">
                <a:solidFill>
                  <a:srgbClr val="00B050"/>
                </a:solidFill>
                <a:latin typeface="Calibri"/>
              </a:rPr>
              <a:t>+ </a:t>
            </a:r>
            <a:r>
              <a:rPr lang="fr-FR" sz="2000" b="1" dirty="0">
                <a:solidFill>
                  <a:srgbClr val="00B050"/>
                </a:solidFill>
                <a:highlight>
                  <a:srgbClr val="00FFFF"/>
                </a:highlight>
                <a:latin typeface="Calibri"/>
              </a:rPr>
              <a:t>159</a:t>
            </a:r>
            <a:r>
              <a:rPr lang="fr-FR" sz="2000" b="1" dirty="0">
                <a:solidFill>
                  <a:srgbClr val="00B050"/>
                </a:solidFill>
                <a:latin typeface="Calibri"/>
              </a:rPr>
              <a:t> = ?                Je calcule dans ma tête   </a:t>
            </a:r>
            <a:r>
              <a:rPr lang="fr-FR" sz="2000" b="1" dirty="0">
                <a:solidFill>
                  <a:srgbClr val="00B050"/>
                </a:solidFill>
                <a:highlight>
                  <a:srgbClr val="FFFF00"/>
                </a:highlight>
                <a:latin typeface="Calibri"/>
              </a:rPr>
              <a:t>40</a:t>
            </a:r>
            <a:r>
              <a:rPr lang="fr-FR" sz="2000" b="1" dirty="0">
                <a:solidFill>
                  <a:srgbClr val="00B050"/>
                </a:solidFill>
                <a:latin typeface="Calibri"/>
              </a:rPr>
              <a:t> + </a:t>
            </a:r>
            <a:r>
              <a:rPr lang="fr-FR" sz="2000" b="1" dirty="0">
                <a:solidFill>
                  <a:srgbClr val="00B050"/>
                </a:solidFill>
                <a:highlight>
                  <a:srgbClr val="00FFFF"/>
                </a:highlight>
                <a:latin typeface="Calibri"/>
              </a:rPr>
              <a:t>160</a:t>
            </a:r>
            <a:r>
              <a:rPr lang="fr-FR" sz="2000" b="1" dirty="0">
                <a:solidFill>
                  <a:srgbClr val="00B050"/>
                </a:solidFill>
                <a:latin typeface="Calibri"/>
              </a:rPr>
              <a:t> = 200</a:t>
            </a:r>
          </a:p>
          <a:p>
            <a:pPr algn="l"/>
            <a:endParaRPr lang="fr-FR" sz="2000" b="1" dirty="0">
              <a:solidFill>
                <a:srgbClr val="00B050"/>
              </a:solidFill>
              <a:latin typeface="Calibri"/>
            </a:endParaRPr>
          </a:p>
          <a:p>
            <a:pPr algn="l"/>
            <a:r>
              <a:rPr lang="fr-FR" sz="2000" b="1" dirty="0">
                <a:solidFill>
                  <a:srgbClr val="00B050"/>
                </a:solidFill>
                <a:latin typeface="Calibri"/>
              </a:rPr>
              <a:t>La réponse finale de mon calcul doit être proche de 200 (Si ce n’est pas le cas, c’est que j’ai du faire une erreur de calcul). </a:t>
            </a:r>
            <a:r>
              <a:rPr lang="fr-FR" sz="2000" b="1" u="sng" dirty="0">
                <a:solidFill>
                  <a:srgbClr val="00B050"/>
                </a:solidFill>
                <a:latin typeface="Calibri"/>
              </a:rPr>
              <a:t>L’ORDRE DE GRANDEUR EST 200.</a:t>
            </a:r>
          </a:p>
        </p:txBody>
      </p:sp>
      <p:sp>
        <p:nvSpPr>
          <p:cNvPr id="13" name="Espace réservé du texte 2">
            <a:extLst>
              <a:ext uri="{FF2B5EF4-FFF2-40B4-BE49-F238E27FC236}">
                <a16:creationId xmlns:a16="http://schemas.microsoft.com/office/drawing/2014/main" id="{7AE1C99B-03BD-8F4A-B608-4EF9285529A2}"/>
              </a:ext>
            </a:extLst>
          </p:cNvPr>
          <p:cNvSpPr txBox="1">
            <a:spLocks/>
          </p:cNvSpPr>
          <p:nvPr/>
        </p:nvSpPr>
        <p:spPr>
          <a:xfrm>
            <a:off x="1807935" y="3744099"/>
            <a:ext cx="2619903" cy="3396343"/>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4000" b="1" dirty="0">
                <a:solidFill>
                  <a:srgbClr val="00B0F0"/>
                </a:solidFill>
                <a:latin typeface="Calibri"/>
              </a:rPr>
              <a:t>59 x 6 →</a:t>
            </a:r>
          </a:p>
          <a:p>
            <a:endParaRPr lang="fr-FR" sz="4000" b="1" dirty="0">
              <a:solidFill>
                <a:srgbClr val="00B0F0"/>
              </a:solidFill>
              <a:latin typeface="Calibri"/>
            </a:endParaRPr>
          </a:p>
          <a:p>
            <a:pPr algn="l"/>
            <a:r>
              <a:rPr lang="fr-FR" sz="4000" b="1" dirty="0">
                <a:solidFill>
                  <a:srgbClr val="00B0F0"/>
                </a:solidFill>
                <a:latin typeface="Calibri"/>
              </a:rPr>
              <a:t>102 x 5 →</a:t>
            </a:r>
            <a:br>
              <a:rPr lang="fr-FR" sz="4000" dirty="0">
                <a:solidFill>
                  <a:srgbClr val="00B0F0"/>
                </a:solidFill>
                <a:latin typeface="Calibri"/>
              </a:rPr>
            </a:br>
            <a:endParaRPr lang="fr-FR" sz="4000" dirty="0">
              <a:solidFill>
                <a:srgbClr val="00B0F0"/>
              </a:solidFill>
              <a:latin typeface="Calibri"/>
            </a:endParaRPr>
          </a:p>
        </p:txBody>
      </p:sp>
      <p:sp>
        <p:nvSpPr>
          <p:cNvPr id="14" name="Espace réservé du texte 2">
            <a:extLst>
              <a:ext uri="{FF2B5EF4-FFF2-40B4-BE49-F238E27FC236}">
                <a16:creationId xmlns:a16="http://schemas.microsoft.com/office/drawing/2014/main" id="{F412541E-6036-5245-9668-B2D4B65A2FE9}"/>
              </a:ext>
            </a:extLst>
          </p:cNvPr>
          <p:cNvSpPr txBox="1">
            <a:spLocks/>
          </p:cNvSpPr>
          <p:nvPr/>
        </p:nvSpPr>
        <p:spPr>
          <a:xfrm>
            <a:off x="6384054" y="3730098"/>
            <a:ext cx="3517827" cy="3396343"/>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4000" b="1" dirty="0">
                <a:solidFill>
                  <a:srgbClr val="F79646">
                    <a:lumMod val="75000"/>
                  </a:srgbClr>
                </a:solidFill>
                <a:latin typeface="Calibri"/>
              </a:rPr>
              <a:t>2358 x 102 →  </a:t>
            </a:r>
          </a:p>
          <a:p>
            <a:endParaRPr lang="fr-FR" sz="4000" b="1" dirty="0">
              <a:solidFill>
                <a:srgbClr val="F79646">
                  <a:lumMod val="75000"/>
                </a:srgbClr>
              </a:solidFill>
              <a:latin typeface="Calibri"/>
            </a:endParaRPr>
          </a:p>
          <a:p>
            <a:pPr algn="l"/>
            <a:r>
              <a:rPr lang="fr-FR" sz="4000" b="1" dirty="0">
                <a:solidFill>
                  <a:srgbClr val="F79646">
                    <a:lumMod val="75000"/>
                  </a:srgbClr>
                </a:solidFill>
                <a:latin typeface="Calibri"/>
              </a:rPr>
              <a:t>6124 x 205 →</a:t>
            </a:r>
            <a:br>
              <a:rPr lang="fr-FR" sz="4000" dirty="0">
                <a:solidFill>
                  <a:srgbClr val="F79646">
                    <a:lumMod val="75000"/>
                  </a:srgbClr>
                </a:solidFill>
                <a:latin typeface="Calibri"/>
              </a:rPr>
            </a:br>
            <a:endParaRPr lang="fr-FR" sz="4000" dirty="0">
              <a:solidFill>
                <a:srgbClr val="F79646">
                  <a:lumMod val="75000"/>
                </a:srgbClr>
              </a:solidFill>
              <a:latin typeface="Calibri"/>
            </a:endParaRPr>
          </a:p>
        </p:txBody>
      </p:sp>
    </p:spTree>
    <p:extLst>
      <p:ext uri="{BB962C8B-B14F-4D97-AF65-F5344CB8AC3E}">
        <p14:creationId xmlns:p14="http://schemas.microsoft.com/office/powerpoint/2010/main" val="370032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a:extLst>
              <a:ext uri="{FF2B5EF4-FFF2-40B4-BE49-F238E27FC236}">
                <a16:creationId xmlns:a16="http://schemas.microsoft.com/office/drawing/2014/main" id="{28548E2E-51C1-E04A-9626-D45B5314031F}"/>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4" name="Graphique 3" descr="Chronomètre">
            <a:extLst>
              <a:ext uri="{FF2B5EF4-FFF2-40B4-BE49-F238E27FC236}">
                <a16:creationId xmlns:a16="http://schemas.microsoft.com/office/drawing/2014/main" id="{3E8D5FA5-7180-344C-8B77-B976E634BF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5500" y="73005"/>
            <a:ext cx="914400" cy="914400"/>
          </a:xfrm>
          <a:prstGeom prst="rect">
            <a:avLst/>
          </a:prstGeom>
        </p:spPr>
      </p:pic>
      <p:sp>
        <p:nvSpPr>
          <p:cNvPr id="5" name="ZoneTexte 4">
            <a:extLst>
              <a:ext uri="{FF2B5EF4-FFF2-40B4-BE49-F238E27FC236}">
                <a16:creationId xmlns:a16="http://schemas.microsoft.com/office/drawing/2014/main" id="{DACCA6F0-32EE-0B4D-8B6A-3321E13389C8}"/>
              </a:ext>
            </a:extLst>
          </p:cNvPr>
          <p:cNvSpPr txBox="1"/>
          <p:nvPr/>
        </p:nvSpPr>
        <p:spPr>
          <a:xfrm>
            <a:off x="6169081" y="333839"/>
            <a:ext cx="713657" cy="369332"/>
          </a:xfrm>
          <a:prstGeom prst="rect">
            <a:avLst/>
          </a:prstGeom>
          <a:noFill/>
        </p:spPr>
        <p:txBody>
          <a:bodyPr wrap="none" rtlCol="0">
            <a:spAutoFit/>
          </a:bodyPr>
          <a:lstStyle/>
          <a:p>
            <a:pPr defTabSz="457200"/>
            <a:r>
              <a:rPr lang="fr-FR" dirty="0">
                <a:solidFill>
                  <a:prstClr val="black"/>
                </a:solidFill>
                <a:latin typeface="Calibri"/>
              </a:rPr>
              <a:t>5 min</a:t>
            </a:r>
          </a:p>
        </p:txBody>
      </p:sp>
      <p:pic>
        <p:nvPicPr>
          <p:cNvPr id="6" name="Image 5">
            <a:extLst>
              <a:ext uri="{FF2B5EF4-FFF2-40B4-BE49-F238E27FC236}">
                <a16:creationId xmlns:a16="http://schemas.microsoft.com/office/drawing/2014/main" id="{5D5BE1DA-CEC6-8344-A2E5-17404EF6822E}"/>
              </a:ext>
            </a:extLst>
          </p:cNvPr>
          <p:cNvPicPr>
            <a:picLocks noChangeAspect="1"/>
          </p:cNvPicPr>
          <p:nvPr/>
        </p:nvPicPr>
        <p:blipFill>
          <a:blip r:embed="rId4"/>
          <a:stretch>
            <a:fillRect/>
          </a:stretch>
        </p:blipFill>
        <p:spPr>
          <a:xfrm>
            <a:off x="8758896" y="1"/>
            <a:ext cx="1909105" cy="1450545"/>
          </a:xfrm>
          <a:prstGeom prst="rect">
            <a:avLst/>
          </a:prstGeom>
        </p:spPr>
      </p:pic>
      <p:pic>
        <p:nvPicPr>
          <p:cNvPr id="7" name="Image 6">
            <a:extLst>
              <a:ext uri="{FF2B5EF4-FFF2-40B4-BE49-F238E27FC236}">
                <a16:creationId xmlns:a16="http://schemas.microsoft.com/office/drawing/2014/main" id="{DBA1A211-D3F3-FB49-B17D-FB7040905830}"/>
              </a:ext>
            </a:extLst>
          </p:cNvPr>
          <p:cNvPicPr>
            <a:picLocks noChangeAspect="1"/>
          </p:cNvPicPr>
          <p:nvPr/>
        </p:nvPicPr>
        <p:blipFill>
          <a:blip r:embed="rId4"/>
          <a:stretch>
            <a:fillRect/>
          </a:stretch>
        </p:blipFill>
        <p:spPr>
          <a:xfrm>
            <a:off x="1524001" y="1"/>
            <a:ext cx="1909105" cy="1450545"/>
          </a:xfrm>
          <a:prstGeom prst="rect">
            <a:avLst/>
          </a:prstGeom>
        </p:spPr>
      </p:pic>
      <p:sp>
        <p:nvSpPr>
          <p:cNvPr id="8" name="Espace réservé du texte 1">
            <a:extLst>
              <a:ext uri="{FF2B5EF4-FFF2-40B4-BE49-F238E27FC236}">
                <a16:creationId xmlns:a16="http://schemas.microsoft.com/office/drawing/2014/main" id="{F70F0E7C-C7F4-2B42-9F06-B32F2C49A89E}"/>
              </a:ext>
            </a:extLst>
          </p:cNvPr>
          <p:cNvSpPr txBox="1">
            <a:spLocks/>
          </p:cNvSpPr>
          <p:nvPr/>
        </p:nvSpPr>
        <p:spPr>
          <a:xfrm>
            <a:off x="1807936" y="1121685"/>
            <a:ext cx="8426369" cy="2610056"/>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rgbClr val="00B050"/>
                </a:solidFill>
                <a:latin typeface="Calibri"/>
              </a:rPr>
              <a:t>Calcul mental : </a:t>
            </a:r>
            <a:r>
              <a:rPr lang="fr-FR" sz="2000" b="1" dirty="0">
                <a:solidFill>
                  <a:srgbClr val="00B050"/>
                </a:solidFill>
                <a:latin typeface="Calibri"/>
              </a:rPr>
              <a:t>l’ordre de grandeur.</a:t>
            </a:r>
          </a:p>
          <a:p>
            <a:pPr algn="l"/>
            <a:r>
              <a:rPr lang="fr-FR" sz="2000" dirty="0">
                <a:solidFill>
                  <a:srgbClr val="00B050"/>
                </a:solidFill>
                <a:latin typeface="Calibri"/>
              </a:rPr>
              <a:t>L’ordre de grandeur sert à « estimer » le résultat (savoir à peu près la réponse) avant de calculer.</a:t>
            </a:r>
            <a:br>
              <a:rPr lang="fr-FR" sz="2000" dirty="0">
                <a:solidFill>
                  <a:srgbClr val="00B050"/>
                </a:solidFill>
                <a:latin typeface="Calibri"/>
              </a:rPr>
            </a:br>
            <a:endParaRPr lang="fr-FR" sz="2000" dirty="0">
              <a:solidFill>
                <a:srgbClr val="00B050"/>
              </a:solidFill>
              <a:latin typeface="Calibri"/>
            </a:endParaRPr>
          </a:p>
          <a:p>
            <a:pPr algn="l"/>
            <a:r>
              <a:rPr lang="fr-FR" sz="2000" b="1" u="sng" dirty="0">
                <a:solidFill>
                  <a:srgbClr val="00B050"/>
                </a:solidFill>
                <a:latin typeface="Calibri"/>
              </a:rPr>
              <a:t>Exemple</a:t>
            </a:r>
            <a:r>
              <a:rPr lang="fr-FR" sz="2000" b="1" dirty="0">
                <a:solidFill>
                  <a:srgbClr val="00B050"/>
                </a:solidFill>
                <a:latin typeface="Calibri"/>
              </a:rPr>
              <a:t> : </a:t>
            </a:r>
            <a:r>
              <a:rPr lang="fr-FR" sz="2000" b="1" dirty="0">
                <a:solidFill>
                  <a:srgbClr val="00B050"/>
                </a:solidFill>
                <a:highlight>
                  <a:srgbClr val="FFFF00"/>
                </a:highlight>
                <a:latin typeface="Calibri"/>
              </a:rPr>
              <a:t>39 </a:t>
            </a:r>
            <a:r>
              <a:rPr lang="fr-FR" sz="2000" b="1" dirty="0">
                <a:solidFill>
                  <a:srgbClr val="00B050"/>
                </a:solidFill>
                <a:latin typeface="Calibri"/>
              </a:rPr>
              <a:t>+ </a:t>
            </a:r>
            <a:r>
              <a:rPr lang="fr-FR" sz="2000" b="1" dirty="0">
                <a:solidFill>
                  <a:srgbClr val="00B050"/>
                </a:solidFill>
                <a:highlight>
                  <a:srgbClr val="00FFFF"/>
                </a:highlight>
                <a:latin typeface="Calibri"/>
              </a:rPr>
              <a:t>159</a:t>
            </a:r>
            <a:r>
              <a:rPr lang="fr-FR" sz="2000" b="1" dirty="0">
                <a:solidFill>
                  <a:srgbClr val="00B050"/>
                </a:solidFill>
                <a:latin typeface="Calibri"/>
              </a:rPr>
              <a:t> = ?                Je calcule dans ma tête   </a:t>
            </a:r>
            <a:r>
              <a:rPr lang="fr-FR" sz="2000" b="1" dirty="0">
                <a:solidFill>
                  <a:srgbClr val="00B050"/>
                </a:solidFill>
                <a:highlight>
                  <a:srgbClr val="FFFF00"/>
                </a:highlight>
                <a:latin typeface="Calibri"/>
              </a:rPr>
              <a:t>40</a:t>
            </a:r>
            <a:r>
              <a:rPr lang="fr-FR" sz="2000" b="1" dirty="0">
                <a:solidFill>
                  <a:srgbClr val="00B050"/>
                </a:solidFill>
                <a:latin typeface="Calibri"/>
              </a:rPr>
              <a:t> + </a:t>
            </a:r>
            <a:r>
              <a:rPr lang="fr-FR" sz="2000" b="1" dirty="0">
                <a:solidFill>
                  <a:srgbClr val="00B050"/>
                </a:solidFill>
                <a:highlight>
                  <a:srgbClr val="00FFFF"/>
                </a:highlight>
                <a:latin typeface="Calibri"/>
              </a:rPr>
              <a:t>160</a:t>
            </a:r>
            <a:r>
              <a:rPr lang="fr-FR" sz="2000" b="1" dirty="0">
                <a:solidFill>
                  <a:srgbClr val="00B050"/>
                </a:solidFill>
                <a:latin typeface="Calibri"/>
              </a:rPr>
              <a:t> = 200</a:t>
            </a:r>
          </a:p>
          <a:p>
            <a:pPr algn="l"/>
            <a:endParaRPr lang="fr-FR" sz="2000" b="1" dirty="0">
              <a:solidFill>
                <a:srgbClr val="00B050"/>
              </a:solidFill>
              <a:latin typeface="Calibri"/>
            </a:endParaRPr>
          </a:p>
          <a:p>
            <a:pPr algn="l"/>
            <a:r>
              <a:rPr lang="fr-FR" sz="2000" b="1" dirty="0">
                <a:solidFill>
                  <a:srgbClr val="00B050"/>
                </a:solidFill>
                <a:latin typeface="Calibri"/>
              </a:rPr>
              <a:t>La réponse finale de mon calcul doit être proche de 200 (Si ce n’est pas le cas, c’est que j’ai du faire une erreur de calcul). </a:t>
            </a:r>
            <a:r>
              <a:rPr lang="fr-FR" sz="2000" b="1" u="sng" dirty="0">
                <a:solidFill>
                  <a:srgbClr val="00B050"/>
                </a:solidFill>
                <a:latin typeface="Calibri"/>
              </a:rPr>
              <a:t>L’ORDRE DE GRANDEUR EST 200.</a:t>
            </a:r>
          </a:p>
        </p:txBody>
      </p:sp>
      <p:sp>
        <p:nvSpPr>
          <p:cNvPr id="13" name="Espace réservé du texte 2">
            <a:extLst>
              <a:ext uri="{FF2B5EF4-FFF2-40B4-BE49-F238E27FC236}">
                <a16:creationId xmlns:a16="http://schemas.microsoft.com/office/drawing/2014/main" id="{7AE1C99B-03BD-8F4A-B608-4EF9285529A2}"/>
              </a:ext>
            </a:extLst>
          </p:cNvPr>
          <p:cNvSpPr txBox="1">
            <a:spLocks/>
          </p:cNvSpPr>
          <p:nvPr/>
        </p:nvSpPr>
        <p:spPr>
          <a:xfrm>
            <a:off x="1764128" y="4743381"/>
            <a:ext cx="4000013" cy="3396343"/>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3600" b="1" dirty="0">
                <a:solidFill>
                  <a:srgbClr val="00B0F0"/>
                </a:solidFill>
                <a:latin typeface="Calibri"/>
              </a:rPr>
              <a:t>59 x 6 →   360 </a:t>
            </a:r>
          </a:p>
          <a:p>
            <a:pPr algn="l"/>
            <a:r>
              <a:rPr lang="fr-FR" sz="3600" b="1" dirty="0">
                <a:solidFill>
                  <a:srgbClr val="00B0F0"/>
                </a:solidFill>
                <a:latin typeface="Calibri"/>
              </a:rPr>
              <a:t>             </a:t>
            </a:r>
            <a:r>
              <a:rPr lang="fr-FR" sz="2400" b="1" dirty="0">
                <a:solidFill>
                  <a:srgbClr val="00B0F0"/>
                </a:solidFill>
                <a:latin typeface="Calibri"/>
              </a:rPr>
              <a:t>en faisant 60 X 6</a:t>
            </a:r>
          </a:p>
          <a:p>
            <a:pPr algn="l"/>
            <a:endParaRPr lang="fr-FR" sz="3600" b="1" dirty="0">
              <a:solidFill>
                <a:srgbClr val="00B0F0"/>
              </a:solidFill>
              <a:latin typeface="Calibri"/>
            </a:endParaRPr>
          </a:p>
          <a:p>
            <a:pPr algn="l"/>
            <a:r>
              <a:rPr lang="fr-FR" sz="3600" b="1" dirty="0">
                <a:solidFill>
                  <a:srgbClr val="00B0F0"/>
                </a:solidFill>
                <a:latin typeface="Calibri"/>
              </a:rPr>
              <a:t>102 x 5 → 500 </a:t>
            </a:r>
          </a:p>
          <a:p>
            <a:pPr algn="l"/>
            <a:r>
              <a:rPr lang="fr-FR" sz="3600" b="1" dirty="0">
                <a:solidFill>
                  <a:srgbClr val="00B0F0"/>
                </a:solidFill>
                <a:latin typeface="Calibri"/>
              </a:rPr>
              <a:t>             </a:t>
            </a:r>
            <a:r>
              <a:rPr lang="fr-FR" sz="2400" b="1" dirty="0">
                <a:solidFill>
                  <a:srgbClr val="00B0F0"/>
                </a:solidFill>
                <a:latin typeface="Calibri"/>
              </a:rPr>
              <a:t>en faisant 100 X 5</a:t>
            </a:r>
          </a:p>
          <a:p>
            <a:pPr algn="l"/>
            <a:br>
              <a:rPr lang="fr-FR" sz="3600" dirty="0">
                <a:solidFill>
                  <a:srgbClr val="00B0F0"/>
                </a:solidFill>
                <a:latin typeface="Calibri"/>
              </a:rPr>
            </a:br>
            <a:endParaRPr lang="fr-FR" sz="3600" dirty="0">
              <a:solidFill>
                <a:srgbClr val="00B0F0"/>
              </a:solidFill>
              <a:latin typeface="Calibri"/>
            </a:endParaRPr>
          </a:p>
          <a:p>
            <a:pPr algn="l"/>
            <a:br>
              <a:rPr lang="fr-FR" sz="4000" dirty="0">
                <a:solidFill>
                  <a:srgbClr val="00B0F0"/>
                </a:solidFill>
                <a:latin typeface="Calibri"/>
              </a:rPr>
            </a:br>
            <a:endParaRPr lang="fr-FR" sz="4000" dirty="0">
              <a:solidFill>
                <a:srgbClr val="00B0F0"/>
              </a:solidFill>
              <a:latin typeface="Calibri"/>
            </a:endParaRPr>
          </a:p>
        </p:txBody>
      </p:sp>
      <p:sp>
        <p:nvSpPr>
          <p:cNvPr id="14" name="Espace réservé du texte 2">
            <a:extLst>
              <a:ext uri="{FF2B5EF4-FFF2-40B4-BE49-F238E27FC236}">
                <a16:creationId xmlns:a16="http://schemas.microsoft.com/office/drawing/2014/main" id="{F412541E-6036-5245-9668-B2D4B65A2FE9}"/>
              </a:ext>
            </a:extLst>
          </p:cNvPr>
          <p:cNvSpPr txBox="1">
            <a:spLocks/>
          </p:cNvSpPr>
          <p:nvPr/>
        </p:nvSpPr>
        <p:spPr>
          <a:xfrm>
            <a:off x="6096001" y="3901449"/>
            <a:ext cx="4422239" cy="3396343"/>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3600" b="1" dirty="0">
                <a:solidFill>
                  <a:srgbClr val="F79646">
                    <a:lumMod val="75000"/>
                  </a:srgbClr>
                </a:solidFill>
                <a:latin typeface="Calibri"/>
              </a:rPr>
              <a:t>2358 x 102 → 230 000 </a:t>
            </a:r>
          </a:p>
          <a:p>
            <a:pPr algn="l"/>
            <a:r>
              <a:rPr lang="fr-FR" sz="3600" b="1" dirty="0">
                <a:solidFill>
                  <a:srgbClr val="F79646">
                    <a:lumMod val="75000"/>
                  </a:srgbClr>
                </a:solidFill>
                <a:latin typeface="Calibri"/>
              </a:rPr>
              <a:t>             </a:t>
            </a:r>
            <a:r>
              <a:rPr lang="fr-FR" sz="2400" b="1" dirty="0">
                <a:solidFill>
                  <a:srgbClr val="F79646">
                    <a:lumMod val="75000"/>
                  </a:srgbClr>
                </a:solidFill>
                <a:latin typeface="Calibri"/>
              </a:rPr>
              <a:t>en faisant 2 300 X 100</a:t>
            </a:r>
          </a:p>
          <a:p>
            <a:pPr algn="l"/>
            <a:endParaRPr lang="fr-FR" sz="3600" b="1" dirty="0">
              <a:solidFill>
                <a:srgbClr val="F79646">
                  <a:lumMod val="75000"/>
                </a:srgbClr>
              </a:solidFill>
              <a:latin typeface="Calibri"/>
            </a:endParaRPr>
          </a:p>
          <a:p>
            <a:pPr algn="l"/>
            <a:r>
              <a:rPr lang="fr-FR" sz="3600" b="1" dirty="0">
                <a:solidFill>
                  <a:srgbClr val="F79646">
                    <a:lumMod val="75000"/>
                  </a:srgbClr>
                </a:solidFill>
                <a:latin typeface="Calibri"/>
              </a:rPr>
              <a:t>6124 x 205 →</a:t>
            </a:r>
            <a:r>
              <a:rPr lang="fr-FR" sz="2800" b="1" dirty="0">
                <a:solidFill>
                  <a:srgbClr val="F79646">
                    <a:lumMod val="75000"/>
                  </a:srgbClr>
                </a:solidFill>
                <a:latin typeface="Calibri"/>
              </a:rPr>
              <a:t>1 200  000 </a:t>
            </a:r>
            <a:endParaRPr lang="fr-FR" sz="4800" b="1" dirty="0">
              <a:solidFill>
                <a:srgbClr val="F79646">
                  <a:lumMod val="75000"/>
                </a:srgbClr>
              </a:solidFill>
              <a:latin typeface="Calibri"/>
            </a:endParaRPr>
          </a:p>
          <a:p>
            <a:pPr algn="l"/>
            <a:r>
              <a:rPr lang="fr-FR" sz="3600" b="1" dirty="0">
                <a:solidFill>
                  <a:srgbClr val="F79646">
                    <a:lumMod val="75000"/>
                  </a:srgbClr>
                </a:solidFill>
                <a:latin typeface="Calibri"/>
              </a:rPr>
              <a:t>             </a:t>
            </a:r>
            <a:r>
              <a:rPr lang="fr-FR" sz="2400" b="1" dirty="0">
                <a:solidFill>
                  <a:srgbClr val="F79646">
                    <a:lumMod val="75000"/>
                  </a:srgbClr>
                </a:solidFill>
                <a:latin typeface="Calibri"/>
              </a:rPr>
              <a:t>en faisant 6 000 X 200</a:t>
            </a:r>
          </a:p>
          <a:p>
            <a:pPr algn="l"/>
            <a:endParaRPr lang="fr-FR" sz="3600" dirty="0">
              <a:solidFill>
                <a:srgbClr val="F79646">
                  <a:lumMod val="75000"/>
                </a:srgbClr>
              </a:solidFill>
              <a:latin typeface="Calibri"/>
            </a:endParaRPr>
          </a:p>
        </p:txBody>
      </p:sp>
    </p:spTree>
    <p:extLst>
      <p:ext uri="{BB962C8B-B14F-4D97-AF65-F5344CB8AC3E}">
        <p14:creationId xmlns:p14="http://schemas.microsoft.com/office/powerpoint/2010/main" val="1976603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777016" y="1048681"/>
            <a:ext cx="4907415" cy="3596483"/>
          </a:xfrm>
          <a:prstGeom prst="rect">
            <a:avLst/>
          </a:prstGeom>
          <a:noFill/>
          <a:ln w="9525">
            <a:noFill/>
            <a:miter lim="800000"/>
            <a:headEnd/>
            <a:tailEnd/>
          </a:ln>
          <a:effectLst/>
        </p:spPr>
      </p:pic>
      <p:sp>
        <p:nvSpPr>
          <p:cNvPr id="5" name="TextShape 2">
            <a:extLst>
              <a:ext uri="{FF2B5EF4-FFF2-40B4-BE49-F238E27FC236}">
                <a16:creationId xmlns:a16="http://schemas.microsoft.com/office/drawing/2014/main" id="{459EB193-5983-844E-8109-C3F9C31F43A6}"/>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6" name="Graphique 5" descr="Chronomètre">
            <a:extLst>
              <a:ext uri="{FF2B5EF4-FFF2-40B4-BE49-F238E27FC236}">
                <a16:creationId xmlns:a16="http://schemas.microsoft.com/office/drawing/2014/main" id="{05511BD1-C75D-664F-BDCA-1BB1D6974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5500" y="73005"/>
            <a:ext cx="914400" cy="914400"/>
          </a:xfrm>
          <a:prstGeom prst="rect">
            <a:avLst/>
          </a:prstGeom>
        </p:spPr>
      </p:pic>
      <p:pic>
        <p:nvPicPr>
          <p:cNvPr id="7" name="Image 6">
            <a:extLst>
              <a:ext uri="{FF2B5EF4-FFF2-40B4-BE49-F238E27FC236}">
                <a16:creationId xmlns:a16="http://schemas.microsoft.com/office/drawing/2014/main" id="{BC3CFDE2-203C-6441-ABE4-630F13452F0D}"/>
              </a:ext>
            </a:extLst>
          </p:cNvPr>
          <p:cNvPicPr>
            <a:picLocks noChangeAspect="1"/>
          </p:cNvPicPr>
          <p:nvPr/>
        </p:nvPicPr>
        <p:blipFill>
          <a:blip r:embed="rId5"/>
          <a:stretch>
            <a:fillRect/>
          </a:stretch>
        </p:blipFill>
        <p:spPr>
          <a:xfrm>
            <a:off x="8758896" y="1"/>
            <a:ext cx="1909105" cy="1450545"/>
          </a:xfrm>
          <a:prstGeom prst="rect">
            <a:avLst/>
          </a:prstGeom>
        </p:spPr>
      </p:pic>
      <p:pic>
        <p:nvPicPr>
          <p:cNvPr id="8" name="Image 7">
            <a:extLst>
              <a:ext uri="{FF2B5EF4-FFF2-40B4-BE49-F238E27FC236}">
                <a16:creationId xmlns:a16="http://schemas.microsoft.com/office/drawing/2014/main" id="{60260ECB-9F5A-F243-8B56-EACFF2EE16A9}"/>
              </a:ext>
            </a:extLst>
          </p:cNvPr>
          <p:cNvPicPr>
            <a:picLocks noChangeAspect="1"/>
          </p:cNvPicPr>
          <p:nvPr/>
        </p:nvPicPr>
        <p:blipFill>
          <a:blip r:embed="rId5"/>
          <a:stretch>
            <a:fillRect/>
          </a:stretch>
        </p:blipFill>
        <p:spPr>
          <a:xfrm>
            <a:off x="1524001" y="1"/>
            <a:ext cx="1909105" cy="1450545"/>
          </a:xfrm>
          <a:prstGeom prst="rect">
            <a:avLst/>
          </a:prstGeom>
        </p:spPr>
      </p:pic>
      <p:sp>
        <p:nvSpPr>
          <p:cNvPr id="3" name="ZoneTexte 2">
            <a:extLst>
              <a:ext uri="{FF2B5EF4-FFF2-40B4-BE49-F238E27FC236}">
                <a16:creationId xmlns:a16="http://schemas.microsoft.com/office/drawing/2014/main" id="{935FE1A6-5C6A-8640-AB4A-7E3ACF3274CC}"/>
              </a:ext>
            </a:extLst>
          </p:cNvPr>
          <p:cNvSpPr txBox="1"/>
          <p:nvPr/>
        </p:nvSpPr>
        <p:spPr>
          <a:xfrm>
            <a:off x="1981200" y="4800001"/>
            <a:ext cx="8686800" cy="1569660"/>
          </a:xfrm>
          <a:prstGeom prst="rect">
            <a:avLst/>
          </a:prstGeom>
          <a:noFill/>
        </p:spPr>
        <p:txBody>
          <a:bodyPr wrap="square" rtlCol="0">
            <a:spAutoFit/>
          </a:bodyPr>
          <a:lstStyle/>
          <a:p>
            <a:pPr algn="ctr" defTabSz="457200"/>
            <a:r>
              <a:rPr lang="fr-FR" sz="2400" b="1" dirty="0">
                <a:solidFill>
                  <a:srgbClr val="008F00"/>
                </a:solidFill>
                <a:latin typeface="Calibri"/>
              </a:rPr>
              <a:t>Un calcul et 4 propositions vont apparaître (dans la page suivante). </a:t>
            </a:r>
          </a:p>
          <a:p>
            <a:pPr defTabSz="457200"/>
            <a:r>
              <a:rPr lang="fr-FR" sz="2400" dirty="0">
                <a:solidFill>
                  <a:srgbClr val="008F00"/>
                </a:solidFill>
                <a:latin typeface="Calibri"/>
              </a:rPr>
              <a:t>Tu as 30 secondes (utilise une montre, un téléphone ) pour donner la lettre de la bonne réponse sur ton ardoise. </a:t>
            </a:r>
          </a:p>
          <a:p>
            <a:pPr algn="ctr" defTabSz="457200"/>
            <a:r>
              <a:rPr lang="fr-FR" sz="2400" dirty="0">
                <a:solidFill>
                  <a:srgbClr val="008F00"/>
                </a:solidFill>
                <a:latin typeface="Calibri"/>
              </a:rPr>
              <a:t>Ensuite vérifie ta réponse dans la page d’en dessous.</a:t>
            </a:r>
          </a:p>
        </p:txBody>
      </p:sp>
      <p:sp>
        <p:nvSpPr>
          <p:cNvPr id="16" name="ZoneTexte 15">
            <a:extLst>
              <a:ext uri="{FF2B5EF4-FFF2-40B4-BE49-F238E27FC236}">
                <a16:creationId xmlns:a16="http://schemas.microsoft.com/office/drawing/2014/main" id="{A55FC979-9407-804B-8B0A-9AD09E9E1E74}"/>
              </a:ext>
            </a:extLst>
          </p:cNvPr>
          <p:cNvSpPr txBox="1"/>
          <p:nvPr/>
        </p:nvSpPr>
        <p:spPr>
          <a:xfrm>
            <a:off x="6169081" y="333839"/>
            <a:ext cx="713657" cy="369332"/>
          </a:xfrm>
          <a:prstGeom prst="rect">
            <a:avLst/>
          </a:prstGeom>
          <a:noFill/>
        </p:spPr>
        <p:txBody>
          <a:bodyPr wrap="none" rtlCol="0">
            <a:spAutoFit/>
          </a:bodyPr>
          <a:lstStyle/>
          <a:p>
            <a:pPr defTabSz="457200"/>
            <a:r>
              <a:rPr lang="fr-FR" dirty="0">
                <a:solidFill>
                  <a:prstClr val="black"/>
                </a:solidFill>
                <a:latin typeface="Calibri"/>
              </a:rPr>
              <a:t>5 min</a:t>
            </a:r>
          </a:p>
        </p:txBody>
      </p:sp>
    </p:spTree>
    <p:extLst>
      <p:ext uri="{BB962C8B-B14F-4D97-AF65-F5344CB8AC3E}">
        <p14:creationId xmlns:p14="http://schemas.microsoft.com/office/powerpoint/2010/main" val="349905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506700" y="1255713"/>
            <a:ext cx="5486400" cy="4562475"/>
          </a:xfrm>
          <a:prstGeom prst="rect">
            <a:avLst/>
          </a:prstGeom>
          <a:noFill/>
          <a:ln w="9525">
            <a:noFill/>
            <a:miter lim="800000"/>
            <a:headEnd/>
            <a:tailEnd/>
          </a:ln>
          <a:effectLst/>
        </p:spPr>
      </p:pic>
      <p:sp>
        <p:nvSpPr>
          <p:cNvPr id="6" name="TextShape 2">
            <a:extLst>
              <a:ext uri="{FF2B5EF4-FFF2-40B4-BE49-F238E27FC236}">
                <a16:creationId xmlns:a16="http://schemas.microsoft.com/office/drawing/2014/main" id="{A41C706B-B5F0-9240-A539-E7CDFE916313}"/>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7" name="Graphique 6" descr="Chronomètre">
            <a:extLst>
              <a:ext uri="{FF2B5EF4-FFF2-40B4-BE49-F238E27FC236}">
                <a16:creationId xmlns:a16="http://schemas.microsoft.com/office/drawing/2014/main" id="{DDF144CA-3A4A-DA4C-8286-F276BB6EB6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5500" y="73005"/>
            <a:ext cx="914400" cy="914400"/>
          </a:xfrm>
          <a:prstGeom prst="rect">
            <a:avLst/>
          </a:prstGeom>
        </p:spPr>
      </p:pic>
      <p:pic>
        <p:nvPicPr>
          <p:cNvPr id="8" name="Image 7">
            <a:extLst>
              <a:ext uri="{FF2B5EF4-FFF2-40B4-BE49-F238E27FC236}">
                <a16:creationId xmlns:a16="http://schemas.microsoft.com/office/drawing/2014/main" id="{AE8748CD-ECC6-A946-82F6-229EF990CECF}"/>
              </a:ext>
            </a:extLst>
          </p:cNvPr>
          <p:cNvPicPr>
            <a:picLocks noChangeAspect="1"/>
          </p:cNvPicPr>
          <p:nvPr/>
        </p:nvPicPr>
        <p:blipFill>
          <a:blip r:embed="rId5"/>
          <a:stretch>
            <a:fillRect/>
          </a:stretch>
        </p:blipFill>
        <p:spPr>
          <a:xfrm>
            <a:off x="8758896" y="1"/>
            <a:ext cx="1909105" cy="1450545"/>
          </a:xfrm>
          <a:prstGeom prst="rect">
            <a:avLst/>
          </a:prstGeom>
        </p:spPr>
      </p:pic>
      <p:pic>
        <p:nvPicPr>
          <p:cNvPr id="9" name="Image 8">
            <a:extLst>
              <a:ext uri="{FF2B5EF4-FFF2-40B4-BE49-F238E27FC236}">
                <a16:creationId xmlns:a16="http://schemas.microsoft.com/office/drawing/2014/main" id="{BA2609F9-25F3-B44F-A760-DA219BE8F85E}"/>
              </a:ext>
            </a:extLst>
          </p:cNvPr>
          <p:cNvPicPr>
            <a:picLocks noChangeAspect="1"/>
          </p:cNvPicPr>
          <p:nvPr/>
        </p:nvPicPr>
        <p:blipFill>
          <a:blip r:embed="rId5"/>
          <a:stretch>
            <a:fillRect/>
          </a:stretch>
        </p:blipFill>
        <p:spPr>
          <a:xfrm>
            <a:off x="1524001" y="1"/>
            <a:ext cx="1909105" cy="1450545"/>
          </a:xfrm>
          <a:prstGeom prst="rect">
            <a:avLst/>
          </a:prstGeom>
        </p:spPr>
      </p:pic>
      <p:sp>
        <p:nvSpPr>
          <p:cNvPr id="10" name="ZoneTexte 9">
            <a:extLst>
              <a:ext uri="{FF2B5EF4-FFF2-40B4-BE49-F238E27FC236}">
                <a16:creationId xmlns:a16="http://schemas.microsoft.com/office/drawing/2014/main" id="{15D0DAB7-5E92-1A4A-86DC-A93C9CCB4AD7}"/>
              </a:ext>
            </a:extLst>
          </p:cNvPr>
          <p:cNvSpPr txBox="1"/>
          <p:nvPr/>
        </p:nvSpPr>
        <p:spPr>
          <a:xfrm>
            <a:off x="6169080" y="333839"/>
            <a:ext cx="1343316" cy="369332"/>
          </a:xfrm>
          <a:prstGeom prst="rect">
            <a:avLst/>
          </a:prstGeom>
          <a:noFill/>
        </p:spPr>
        <p:txBody>
          <a:bodyPr wrap="none" rtlCol="0">
            <a:spAutoFit/>
          </a:bodyPr>
          <a:lstStyle/>
          <a:p>
            <a:pPr defTabSz="457200"/>
            <a:r>
              <a:rPr lang="fr-FR" dirty="0">
                <a:solidFill>
                  <a:prstClr val="black"/>
                </a:solidFill>
                <a:latin typeface="Calibri"/>
              </a:rPr>
              <a:t>30 secondes</a:t>
            </a:r>
          </a:p>
        </p:txBody>
      </p:sp>
    </p:spTree>
    <p:extLst>
      <p:ext uri="{BB962C8B-B14F-4D97-AF65-F5344CB8AC3E}">
        <p14:creationId xmlns:p14="http://schemas.microsoft.com/office/powerpoint/2010/main" val="169236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369671" y="1255713"/>
            <a:ext cx="5486400" cy="4562475"/>
          </a:xfrm>
          <a:prstGeom prst="rect">
            <a:avLst/>
          </a:prstGeom>
          <a:noFill/>
          <a:ln w="9525">
            <a:noFill/>
            <a:miter lim="800000"/>
            <a:headEnd/>
            <a:tailEnd/>
          </a:ln>
          <a:effectLst/>
        </p:spPr>
      </p:pic>
      <p:sp>
        <p:nvSpPr>
          <p:cNvPr id="6" name="TextShape 2">
            <a:extLst>
              <a:ext uri="{FF2B5EF4-FFF2-40B4-BE49-F238E27FC236}">
                <a16:creationId xmlns:a16="http://schemas.microsoft.com/office/drawing/2014/main" id="{A41C706B-B5F0-9240-A539-E7CDFE916313}"/>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7" name="Graphique 6" descr="Chronomètre">
            <a:extLst>
              <a:ext uri="{FF2B5EF4-FFF2-40B4-BE49-F238E27FC236}">
                <a16:creationId xmlns:a16="http://schemas.microsoft.com/office/drawing/2014/main" id="{DDF144CA-3A4A-DA4C-8286-F276BB6EB6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5500" y="55250"/>
            <a:ext cx="914400" cy="914400"/>
          </a:xfrm>
          <a:prstGeom prst="rect">
            <a:avLst/>
          </a:prstGeom>
        </p:spPr>
      </p:pic>
      <p:pic>
        <p:nvPicPr>
          <p:cNvPr id="8" name="Image 7">
            <a:extLst>
              <a:ext uri="{FF2B5EF4-FFF2-40B4-BE49-F238E27FC236}">
                <a16:creationId xmlns:a16="http://schemas.microsoft.com/office/drawing/2014/main" id="{AE8748CD-ECC6-A946-82F6-229EF990CECF}"/>
              </a:ext>
            </a:extLst>
          </p:cNvPr>
          <p:cNvPicPr>
            <a:picLocks noChangeAspect="1"/>
          </p:cNvPicPr>
          <p:nvPr/>
        </p:nvPicPr>
        <p:blipFill>
          <a:blip r:embed="rId5"/>
          <a:stretch>
            <a:fillRect/>
          </a:stretch>
        </p:blipFill>
        <p:spPr>
          <a:xfrm>
            <a:off x="8758896" y="1"/>
            <a:ext cx="1909105" cy="1450545"/>
          </a:xfrm>
          <a:prstGeom prst="rect">
            <a:avLst/>
          </a:prstGeom>
        </p:spPr>
      </p:pic>
      <p:pic>
        <p:nvPicPr>
          <p:cNvPr id="9" name="Image 8">
            <a:extLst>
              <a:ext uri="{FF2B5EF4-FFF2-40B4-BE49-F238E27FC236}">
                <a16:creationId xmlns:a16="http://schemas.microsoft.com/office/drawing/2014/main" id="{BA2609F9-25F3-B44F-A760-DA219BE8F85E}"/>
              </a:ext>
            </a:extLst>
          </p:cNvPr>
          <p:cNvPicPr>
            <a:picLocks noChangeAspect="1"/>
          </p:cNvPicPr>
          <p:nvPr/>
        </p:nvPicPr>
        <p:blipFill>
          <a:blip r:embed="rId5"/>
          <a:stretch>
            <a:fillRect/>
          </a:stretch>
        </p:blipFill>
        <p:spPr>
          <a:xfrm>
            <a:off x="1524001" y="-17754"/>
            <a:ext cx="1909105" cy="1450545"/>
          </a:xfrm>
          <a:prstGeom prst="rect">
            <a:avLst/>
          </a:prstGeom>
        </p:spPr>
      </p:pic>
      <p:sp>
        <p:nvSpPr>
          <p:cNvPr id="10" name="ZoneTexte 9">
            <a:extLst>
              <a:ext uri="{FF2B5EF4-FFF2-40B4-BE49-F238E27FC236}">
                <a16:creationId xmlns:a16="http://schemas.microsoft.com/office/drawing/2014/main" id="{15D0DAB7-5E92-1A4A-86DC-A93C9CCB4AD7}"/>
              </a:ext>
            </a:extLst>
          </p:cNvPr>
          <p:cNvSpPr txBox="1"/>
          <p:nvPr/>
        </p:nvSpPr>
        <p:spPr>
          <a:xfrm>
            <a:off x="6169080" y="333839"/>
            <a:ext cx="1343316" cy="369332"/>
          </a:xfrm>
          <a:prstGeom prst="rect">
            <a:avLst/>
          </a:prstGeom>
          <a:noFill/>
        </p:spPr>
        <p:txBody>
          <a:bodyPr wrap="none" rtlCol="0">
            <a:spAutoFit/>
          </a:bodyPr>
          <a:lstStyle/>
          <a:p>
            <a:pPr defTabSz="457200"/>
            <a:r>
              <a:rPr lang="fr-FR" dirty="0">
                <a:solidFill>
                  <a:prstClr val="black"/>
                </a:solidFill>
                <a:latin typeface="Calibri"/>
              </a:rPr>
              <a:t>30 secondes</a:t>
            </a: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3E5FB5F7-4A4A-5947-A974-78D803A0B936}"/>
                  </a:ext>
                </a:extLst>
              </p14:cNvPr>
              <p14:cNvContentPartPr/>
              <p14:nvPr/>
            </p14:nvContentPartPr>
            <p14:xfrm>
              <a:off x="3185679" y="4100167"/>
              <a:ext cx="2461320" cy="799200"/>
            </p14:xfrm>
          </p:contentPart>
        </mc:Choice>
        <mc:Fallback xmlns="">
          <p:pic>
            <p:nvPicPr>
              <p:cNvPr id="3" name="Encre 2">
                <a:extLst>
                  <a:ext uri="{FF2B5EF4-FFF2-40B4-BE49-F238E27FC236}">
                    <a16:creationId xmlns:a16="http://schemas.microsoft.com/office/drawing/2014/main" id="{3E5FB5F7-4A4A-5947-A974-78D803A0B936}"/>
                  </a:ext>
                </a:extLst>
              </p:cNvPr>
              <p:cNvPicPr/>
              <p:nvPr/>
            </p:nvPicPr>
            <p:blipFill>
              <a:blip r:embed="rId7"/>
              <a:stretch>
                <a:fillRect/>
              </a:stretch>
            </p:blipFill>
            <p:spPr>
              <a:xfrm>
                <a:off x="3149679" y="4064183"/>
                <a:ext cx="2532960" cy="870808"/>
              </a:xfrm>
              <a:prstGeom prst="rect">
                <a:avLst/>
              </a:prstGeom>
            </p:spPr>
          </p:pic>
        </mc:Fallback>
      </mc:AlternateContent>
      <p:sp>
        <p:nvSpPr>
          <p:cNvPr id="4" name="ZoneTexte 3">
            <a:extLst>
              <a:ext uri="{FF2B5EF4-FFF2-40B4-BE49-F238E27FC236}">
                <a16:creationId xmlns:a16="http://schemas.microsoft.com/office/drawing/2014/main" id="{77BF42C5-3A30-6F4F-A896-D4A65B21F092}"/>
              </a:ext>
            </a:extLst>
          </p:cNvPr>
          <p:cNvSpPr txBox="1"/>
          <p:nvPr/>
        </p:nvSpPr>
        <p:spPr>
          <a:xfrm>
            <a:off x="5894426" y="3038687"/>
            <a:ext cx="4773575" cy="1754326"/>
          </a:xfrm>
          <a:prstGeom prst="rect">
            <a:avLst/>
          </a:prstGeom>
          <a:noFill/>
        </p:spPr>
        <p:txBody>
          <a:bodyPr wrap="square" rtlCol="0">
            <a:spAutoFit/>
          </a:bodyPr>
          <a:lstStyle/>
          <a:p>
            <a:pPr algn="ctr" defTabSz="457200"/>
            <a:r>
              <a:rPr lang="fr-FR" sz="2800" b="1" dirty="0">
                <a:solidFill>
                  <a:srgbClr val="FF0000"/>
                </a:solidFill>
                <a:latin typeface="Calibri"/>
              </a:rPr>
              <a:t>Dans ma tête, j’ai fait </a:t>
            </a:r>
          </a:p>
          <a:p>
            <a:pPr algn="ctr" defTabSz="457200"/>
            <a:r>
              <a:rPr lang="fr-FR" sz="2800" b="1" dirty="0">
                <a:solidFill>
                  <a:srgbClr val="FF0000"/>
                </a:solidFill>
                <a:latin typeface="Calibri"/>
              </a:rPr>
              <a:t>130 000 + 30 000 =</a:t>
            </a:r>
          </a:p>
          <a:p>
            <a:pPr algn="ctr" defTabSz="457200"/>
            <a:r>
              <a:rPr lang="fr-FR" sz="2800" b="1" dirty="0">
                <a:solidFill>
                  <a:srgbClr val="FF0000"/>
                </a:solidFill>
                <a:latin typeface="Calibri"/>
              </a:rPr>
              <a:t>Et j’ai trouvé 160 000</a:t>
            </a:r>
          </a:p>
          <a:p>
            <a:pPr algn="ctr" defTabSz="457200"/>
            <a:r>
              <a:rPr lang="fr-FR" sz="2400" b="1" dirty="0">
                <a:solidFill>
                  <a:srgbClr val="FF0000"/>
                </a:solidFill>
                <a:latin typeface="Calibri"/>
              </a:rPr>
              <a:t>La réponse C est donc la plus proche </a:t>
            </a:r>
          </a:p>
        </p:txBody>
      </p:sp>
    </p:spTree>
    <p:extLst>
      <p:ext uri="{BB962C8B-B14F-4D97-AF65-F5344CB8AC3E}">
        <p14:creationId xmlns:p14="http://schemas.microsoft.com/office/powerpoint/2010/main" val="2381892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933825" y="1450546"/>
            <a:ext cx="4324350" cy="4733925"/>
          </a:xfrm>
          <a:prstGeom prst="rect">
            <a:avLst/>
          </a:prstGeom>
          <a:noFill/>
          <a:ln w="9525">
            <a:noFill/>
            <a:miter lim="800000"/>
            <a:headEnd/>
            <a:tailEnd/>
          </a:ln>
          <a:effectLst/>
        </p:spPr>
      </p:pic>
      <p:sp>
        <p:nvSpPr>
          <p:cNvPr id="4" name="TextShape 2">
            <a:extLst>
              <a:ext uri="{FF2B5EF4-FFF2-40B4-BE49-F238E27FC236}">
                <a16:creationId xmlns:a16="http://schemas.microsoft.com/office/drawing/2014/main" id="{4B670AB4-5EC6-164D-9BE1-DD2ED214AF75}"/>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5" name="Graphique 4" descr="Chronomètre">
            <a:extLst>
              <a:ext uri="{FF2B5EF4-FFF2-40B4-BE49-F238E27FC236}">
                <a16:creationId xmlns:a16="http://schemas.microsoft.com/office/drawing/2014/main" id="{6DBA405B-B707-A148-B029-22B22E1A6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5500" y="73005"/>
            <a:ext cx="914400" cy="914400"/>
          </a:xfrm>
          <a:prstGeom prst="rect">
            <a:avLst/>
          </a:prstGeom>
        </p:spPr>
      </p:pic>
      <p:pic>
        <p:nvPicPr>
          <p:cNvPr id="6" name="Image 5">
            <a:extLst>
              <a:ext uri="{FF2B5EF4-FFF2-40B4-BE49-F238E27FC236}">
                <a16:creationId xmlns:a16="http://schemas.microsoft.com/office/drawing/2014/main" id="{08A22E5B-CA03-2047-BBFF-835E60DC7D44}"/>
              </a:ext>
            </a:extLst>
          </p:cNvPr>
          <p:cNvPicPr>
            <a:picLocks noChangeAspect="1"/>
          </p:cNvPicPr>
          <p:nvPr/>
        </p:nvPicPr>
        <p:blipFill>
          <a:blip r:embed="rId5"/>
          <a:stretch>
            <a:fillRect/>
          </a:stretch>
        </p:blipFill>
        <p:spPr>
          <a:xfrm>
            <a:off x="8758896" y="1"/>
            <a:ext cx="1909105" cy="1450545"/>
          </a:xfrm>
          <a:prstGeom prst="rect">
            <a:avLst/>
          </a:prstGeom>
        </p:spPr>
      </p:pic>
      <p:pic>
        <p:nvPicPr>
          <p:cNvPr id="7" name="Image 6">
            <a:extLst>
              <a:ext uri="{FF2B5EF4-FFF2-40B4-BE49-F238E27FC236}">
                <a16:creationId xmlns:a16="http://schemas.microsoft.com/office/drawing/2014/main" id="{4CE5C41C-5086-3046-B461-E1CBB4651E41}"/>
              </a:ext>
            </a:extLst>
          </p:cNvPr>
          <p:cNvPicPr>
            <a:picLocks noChangeAspect="1"/>
          </p:cNvPicPr>
          <p:nvPr/>
        </p:nvPicPr>
        <p:blipFill>
          <a:blip r:embed="rId5"/>
          <a:stretch>
            <a:fillRect/>
          </a:stretch>
        </p:blipFill>
        <p:spPr>
          <a:xfrm>
            <a:off x="1524001" y="1"/>
            <a:ext cx="1909105" cy="1450545"/>
          </a:xfrm>
          <a:prstGeom prst="rect">
            <a:avLst/>
          </a:prstGeom>
        </p:spPr>
      </p:pic>
      <p:sp>
        <p:nvSpPr>
          <p:cNvPr id="8" name="ZoneTexte 7">
            <a:extLst>
              <a:ext uri="{FF2B5EF4-FFF2-40B4-BE49-F238E27FC236}">
                <a16:creationId xmlns:a16="http://schemas.microsoft.com/office/drawing/2014/main" id="{885C4CF2-09C3-2F4E-85CA-3BCA3BA46854}"/>
              </a:ext>
            </a:extLst>
          </p:cNvPr>
          <p:cNvSpPr txBox="1"/>
          <p:nvPr/>
        </p:nvSpPr>
        <p:spPr>
          <a:xfrm>
            <a:off x="6169080" y="333839"/>
            <a:ext cx="1343316" cy="369332"/>
          </a:xfrm>
          <a:prstGeom prst="rect">
            <a:avLst/>
          </a:prstGeom>
          <a:noFill/>
        </p:spPr>
        <p:txBody>
          <a:bodyPr wrap="none" rtlCol="0">
            <a:spAutoFit/>
          </a:bodyPr>
          <a:lstStyle/>
          <a:p>
            <a:pPr defTabSz="457200"/>
            <a:r>
              <a:rPr lang="fr-FR" dirty="0">
                <a:solidFill>
                  <a:prstClr val="black"/>
                </a:solidFill>
                <a:latin typeface="Calibri"/>
              </a:rPr>
              <a:t>30 secondes</a:t>
            </a:r>
          </a:p>
        </p:txBody>
      </p:sp>
    </p:spTree>
    <p:extLst>
      <p:ext uri="{BB962C8B-B14F-4D97-AF65-F5344CB8AC3E}">
        <p14:creationId xmlns:p14="http://schemas.microsoft.com/office/powerpoint/2010/main" val="287371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879575" y="1470324"/>
            <a:ext cx="4324350" cy="4733925"/>
          </a:xfrm>
          <a:prstGeom prst="rect">
            <a:avLst/>
          </a:prstGeom>
          <a:noFill/>
          <a:ln w="9525">
            <a:noFill/>
            <a:miter lim="800000"/>
            <a:headEnd/>
            <a:tailEnd/>
          </a:ln>
          <a:effectLst/>
        </p:spPr>
      </p:pic>
      <p:sp>
        <p:nvSpPr>
          <p:cNvPr id="4" name="TextShape 2">
            <a:extLst>
              <a:ext uri="{FF2B5EF4-FFF2-40B4-BE49-F238E27FC236}">
                <a16:creationId xmlns:a16="http://schemas.microsoft.com/office/drawing/2014/main" id="{4B670AB4-5EC6-164D-9BE1-DD2ED214AF75}"/>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5" name="Graphique 4" descr="Chronomètre">
            <a:extLst>
              <a:ext uri="{FF2B5EF4-FFF2-40B4-BE49-F238E27FC236}">
                <a16:creationId xmlns:a16="http://schemas.microsoft.com/office/drawing/2014/main" id="{6DBA405B-B707-A148-B029-22B22E1A6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5500" y="73005"/>
            <a:ext cx="914400" cy="914400"/>
          </a:xfrm>
          <a:prstGeom prst="rect">
            <a:avLst/>
          </a:prstGeom>
        </p:spPr>
      </p:pic>
      <p:pic>
        <p:nvPicPr>
          <p:cNvPr id="6" name="Image 5">
            <a:extLst>
              <a:ext uri="{FF2B5EF4-FFF2-40B4-BE49-F238E27FC236}">
                <a16:creationId xmlns:a16="http://schemas.microsoft.com/office/drawing/2014/main" id="{08A22E5B-CA03-2047-BBFF-835E60DC7D44}"/>
              </a:ext>
            </a:extLst>
          </p:cNvPr>
          <p:cNvPicPr>
            <a:picLocks noChangeAspect="1"/>
          </p:cNvPicPr>
          <p:nvPr/>
        </p:nvPicPr>
        <p:blipFill>
          <a:blip r:embed="rId5"/>
          <a:stretch>
            <a:fillRect/>
          </a:stretch>
        </p:blipFill>
        <p:spPr>
          <a:xfrm>
            <a:off x="8758896" y="1"/>
            <a:ext cx="1909105" cy="1450545"/>
          </a:xfrm>
          <a:prstGeom prst="rect">
            <a:avLst/>
          </a:prstGeom>
        </p:spPr>
      </p:pic>
      <p:pic>
        <p:nvPicPr>
          <p:cNvPr id="7" name="Image 6">
            <a:extLst>
              <a:ext uri="{FF2B5EF4-FFF2-40B4-BE49-F238E27FC236}">
                <a16:creationId xmlns:a16="http://schemas.microsoft.com/office/drawing/2014/main" id="{4CE5C41C-5086-3046-B461-E1CBB4651E41}"/>
              </a:ext>
            </a:extLst>
          </p:cNvPr>
          <p:cNvPicPr>
            <a:picLocks noChangeAspect="1"/>
          </p:cNvPicPr>
          <p:nvPr/>
        </p:nvPicPr>
        <p:blipFill>
          <a:blip r:embed="rId5"/>
          <a:stretch>
            <a:fillRect/>
          </a:stretch>
        </p:blipFill>
        <p:spPr>
          <a:xfrm>
            <a:off x="1524001" y="1"/>
            <a:ext cx="1909105" cy="1450545"/>
          </a:xfrm>
          <a:prstGeom prst="rect">
            <a:avLst/>
          </a:prstGeom>
        </p:spPr>
      </p:pic>
      <p:sp>
        <p:nvSpPr>
          <p:cNvPr id="8" name="ZoneTexte 7">
            <a:extLst>
              <a:ext uri="{FF2B5EF4-FFF2-40B4-BE49-F238E27FC236}">
                <a16:creationId xmlns:a16="http://schemas.microsoft.com/office/drawing/2014/main" id="{885C4CF2-09C3-2F4E-85CA-3BCA3BA46854}"/>
              </a:ext>
            </a:extLst>
          </p:cNvPr>
          <p:cNvSpPr txBox="1"/>
          <p:nvPr/>
        </p:nvSpPr>
        <p:spPr>
          <a:xfrm>
            <a:off x="6169080" y="333839"/>
            <a:ext cx="1343316" cy="369332"/>
          </a:xfrm>
          <a:prstGeom prst="rect">
            <a:avLst/>
          </a:prstGeom>
          <a:noFill/>
        </p:spPr>
        <p:txBody>
          <a:bodyPr wrap="none" rtlCol="0">
            <a:spAutoFit/>
          </a:bodyPr>
          <a:lstStyle/>
          <a:p>
            <a:pPr defTabSz="457200"/>
            <a:r>
              <a:rPr lang="fr-FR" dirty="0">
                <a:solidFill>
                  <a:prstClr val="black"/>
                </a:solidFill>
                <a:latin typeface="Calibri"/>
              </a:rPr>
              <a:t>30 secondes</a:t>
            </a:r>
          </a:p>
        </p:txBody>
      </p:sp>
      <mc:AlternateContent xmlns:mc="http://schemas.openxmlformats.org/markup-compatibility/2006" xmlns:p14="http://schemas.microsoft.com/office/powerpoint/2010/main">
        <mc:Choice Requires="p14">
          <p:contentPart p14:bwMode="auto" r:id="rId6">
            <p14:nvContentPartPr>
              <p14:cNvPr id="9" name="Encre 8">
                <a:extLst>
                  <a:ext uri="{FF2B5EF4-FFF2-40B4-BE49-F238E27FC236}">
                    <a16:creationId xmlns:a16="http://schemas.microsoft.com/office/drawing/2014/main" id="{CDD82225-456E-3745-97B3-9CA5EF3A43A2}"/>
                  </a:ext>
                </a:extLst>
              </p14:cNvPr>
              <p14:cNvContentPartPr/>
              <p14:nvPr/>
            </p14:nvContentPartPr>
            <p14:xfrm>
              <a:off x="2844727" y="3429000"/>
              <a:ext cx="2461320" cy="799200"/>
            </p14:xfrm>
          </p:contentPart>
        </mc:Choice>
        <mc:Fallback xmlns="">
          <p:pic>
            <p:nvPicPr>
              <p:cNvPr id="9" name="Encre 8">
                <a:extLst>
                  <a:ext uri="{FF2B5EF4-FFF2-40B4-BE49-F238E27FC236}">
                    <a16:creationId xmlns:a16="http://schemas.microsoft.com/office/drawing/2014/main" id="{CDD82225-456E-3745-97B3-9CA5EF3A43A2}"/>
                  </a:ext>
                </a:extLst>
              </p:cNvPr>
              <p:cNvPicPr/>
              <p:nvPr/>
            </p:nvPicPr>
            <p:blipFill>
              <a:blip r:embed="rId7"/>
              <a:stretch>
                <a:fillRect/>
              </a:stretch>
            </p:blipFill>
            <p:spPr>
              <a:xfrm>
                <a:off x="2808727" y="3393016"/>
                <a:ext cx="2532960" cy="870808"/>
              </a:xfrm>
              <a:prstGeom prst="rect">
                <a:avLst/>
              </a:prstGeom>
            </p:spPr>
          </p:pic>
        </mc:Fallback>
      </mc:AlternateContent>
      <p:sp>
        <p:nvSpPr>
          <p:cNvPr id="10" name="ZoneTexte 9">
            <a:extLst>
              <a:ext uri="{FF2B5EF4-FFF2-40B4-BE49-F238E27FC236}">
                <a16:creationId xmlns:a16="http://schemas.microsoft.com/office/drawing/2014/main" id="{8A0320C7-422D-AF41-B958-5E37C386EF4A}"/>
              </a:ext>
            </a:extLst>
          </p:cNvPr>
          <p:cNvSpPr txBox="1"/>
          <p:nvPr/>
        </p:nvSpPr>
        <p:spPr>
          <a:xfrm>
            <a:off x="5792701" y="2357443"/>
            <a:ext cx="4773575" cy="1754326"/>
          </a:xfrm>
          <a:prstGeom prst="rect">
            <a:avLst/>
          </a:prstGeom>
          <a:noFill/>
        </p:spPr>
        <p:txBody>
          <a:bodyPr wrap="square" rtlCol="0">
            <a:spAutoFit/>
          </a:bodyPr>
          <a:lstStyle/>
          <a:p>
            <a:pPr algn="ctr" defTabSz="457200"/>
            <a:r>
              <a:rPr lang="fr-FR" sz="2800" b="1" dirty="0">
                <a:solidFill>
                  <a:srgbClr val="FF0000"/>
                </a:solidFill>
                <a:latin typeface="Calibri"/>
              </a:rPr>
              <a:t>Dans ma tête, j’ai fait </a:t>
            </a:r>
          </a:p>
          <a:p>
            <a:pPr algn="ctr" defTabSz="457200"/>
            <a:r>
              <a:rPr lang="fr-FR" sz="2800" b="1" dirty="0">
                <a:solidFill>
                  <a:srgbClr val="FF0000"/>
                </a:solidFill>
                <a:latin typeface="Calibri"/>
              </a:rPr>
              <a:t>3 800 X 100 =</a:t>
            </a:r>
          </a:p>
          <a:p>
            <a:pPr algn="ctr" defTabSz="457200"/>
            <a:r>
              <a:rPr lang="fr-FR" sz="2800" b="1" dirty="0">
                <a:solidFill>
                  <a:srgbClr val="FF0000"/>
                </a:solidFill>
                <a:latin typeface="Calibri"/>
              </a:rPr>
              <a:t>Et j’ai trouvé 380 000</a:t>
            </a:r>
          </a:p>
          <a:p>
            <a:pPr algn="ctr" defTabSz="457200"/>
            <a:r>
              <a:rPr lang="fr-FR" sz="2400" b="1" dirty="0">
                <a:solidFill>
                  <a:srgbClr val="FF0000"/>
                </a:solidFill>
                <a:latin typeface="Calibri"/>
              </a:rPr>
              <a:t>La réponse B est donc la plus proche </a:t>
            </a:r>
          </a:p>
        </p:txBody>
      </p:sp>
    </p:spTree>
    <p:extLst>
      <p:ext uri="{BB962C8B-B14F-4D97-AF65-F5344CB8AC3E}">
        <p14:creationId xmlns:p14="http://schemas.microsoft.com/office/powerpoint/2010/main" val="2547804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3947026" y="1125856"/>
            <a:ext cx="5133975" cy="4543425"/>
          </a:xfrm>
          <a:prstGeom prst="rect">
            <a:avLst/>
          </a:prstGeom>
          <a:noFill/>
          <a:ln w="9525">
            <a:noFill/>
            <a:miter lim="800000"/>
            <a:headEnd/>
            <a:tailEnd/>
          </a:ln>
          <a:effectLst/>
        </p:spPr>
      </p:pic>
      <p:sp>
        <p:nvSpPr>
          <p:cNvPr id="4" name="TextShape 2">
            <a:extLst>
              <a:ext uri="{FF2B5EF4-FFF2-40B4-BE49-F238E27FC236}">
                <a16:creationId xmlns:a16="http://schemas.microsoft.com/office/drawing/2014/main" id="{7B2E4C1C-52BE-F845-A013-AF1FDCDAFAAA}"/>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5" name="Graphique 4" descr="Chronomètre">
            <a:extLst>
              <a:ext uri="{FF2B5EF4-FFF2-40B4-BE49-F238E27FC236}">
                <a16:creationId xmlns:a16="http://schemas.microsoft.com/office/drawing/2014/main" id="{76ED58FD-6CF4-FA44-8B03-23022D64A9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5500" y="73005"/>
            <a:ext cx="914400" cy="914400"/>
          </a:xfrm>
          <a:prstGeom prst="rect">
            <a:avLst/>
          </a:prstGeom>
        </p:spPr>
      </p:pic>
      <p:pic>
        <p:nvPicPr>
          <p:cNvPr id="6" name="Image 5">
            <a:extLst>
              <a:ext uri="{FF2B5EF4-FFF2-40B4-BE49-F238E27FC236}">
                <a16:creationId xmlns:a16="http://schemas.microsoft.com/office/drawing/2014/main" id="{897B0BDB-C743-264E-A62A-A0C4A630AEA0}"/>
              </a:ext>
            </a:extLst>
          </p:cNvPr>
          <p:cNvPicPr>
            <a:picLocks noChangeAspect="1"/>
          </p:cNvPicPr>
          <p:nvPr/>
        </p:nvPicPr>
        <p:blipFill>
          <a:blip r:embed="rId6"/>
          <a:stretch>
            <a:fillRect/>
          </a:stretch>
        </p:blipFill>
        <p:spPr>
          <a:xfrm>
            <a:off x="8758896" y="1"/>
            <a:ext cx="1909105" cy="1450545"/>
          </a:xfrm>
          <a:prstGeom prst="rect">
            <a:avLst/>
          </a:prstGeom>
        </p:spPr>
      </p:pic>
      <p:pic>
        <p:nvPicPr>
          <p:cNvPr id="7" name="Image 6">
            <a:extLst>
              <a:ext uri="{FF2B5EF4-FFF2-40B4-BE49-F238E27FC236}">
                <a16:creationId xmlns:a16="http://schemas.microsoft.com/office/drawing/2014/main" id="{B508BABE-6BD7-7F42-BDC2-3A52AEDAA394}"/>
              </a:ext>
            </a:extLst>
          </p:cNvPr>
          <p:cNvPicPr>
            <a:picLocks noChangeAspect="1"/>
          </p:cNvPicPr>
          <p:nvPr/>
        </p:nvPicPr>
        <p:blipFill>
          <a:blip r:embed="rId6"/>
          <a:stretch>
            <a:fillRect/>
          </a:stretch>
        </p:blipFill>
        <p:spPr>
          <a:xfrm>
            <a:off x="1524001" y="1"/>
            <a:ext cx="1909105" cy="1450545"/>
          </a:xfrm>
          <a:prstGeom prst="rect">
            <a:avLst/>
          </a:prstGeom>
        </p:spPr>
      </p:pic>
      <p:sp>
        <p:nvSpPr>
          <p:cNvPr id="8" name="ZoneTexte 7">
            <a:extLst>
              <a:ext uri="{FF2B5EF4-FFF2-40B4-BE49-F238E27FC236}">
                <a16:creationId xmlns:a16="http://schemas.microsoft.com/office/drawing/2014/main" id="{F67110D9-8966-9F4B-89C2-1E919B7FBDA4}"/>
              </a:ext>
            </a:extLst>
          </p:cNvPr>
          <p:cNvSpPr txBox="1"/>
          <p:nvPr/>
        </p:nvSpPr>
        <p:spPr>
          <a:xfrm>
            <a:off x="6169080" y="333839"/>
            <a:ext cx="1343316" cy="369332"/>
          </a:xfrm>
          <a:prstGeom prst="rect">
            <a:avLst/>
          </a:prstGeom>
          <a:noFill/>
        </p:spPr>
        <p:txBody>
          <a:bodyPr wrap="none" rtlCol="0">
            <a:spAutoFit/>
          </a:bodyPr>
          <a:lstStyle/>
          <a:p>
            <a:pPr defTabSz="457200"/>
            <a:r>
              <a:rPr lang="fr-FR" dirty="0">
                <a:solidFill>
                  <a:prstClr val="black"/>
                </a:solidFill>
                <a:latin typeface="Calibri"/>
              </a:rPr>
              <a:t>30 secondes</a:t>
            </a:r>
          </a:p>
        </p:txBody>
      </p:sp>
    </p:spTree>
    <p:extLst>
      <p:ext uri="{BB962C8B-B14F-4D97-AF65-F5344CB8AC3E}">
        <p14:creationId xmlns:p14="http://schemas.microsoft.com/office/powerpoint/2010/main" val="1891719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559290" y="1650105"/>
            <a:ext cx="5133975" cy="4543425"/>
          </a:xfrm>
          <a:prstGeom prst="rect">
            <a:avLst/>
          </a:prstGeom>
          <a:noFill/>
          <a:ln w="9525">
            <a:noFill/>
            <a:miter lim="800000"/>
            <a:headEnd/>
            <a:tailEnd/>
          </a:ln>
          <a:effectLst/>
        </p:spPr>
      </p:pic>
      <p:sp>
        <p:nvSpPr>
          <p:cNvPr id="4" name="TextShape 2">
            <a:extLst>
              <a:ext uri="{FF2B5EF4-FFF2-40B4-BE49-F238E27FC236}">
                <a16:creationId xmlns:a16="http://schemas.microsoft.com/office/drawing/2014/main" id="{7B2E4C1C-52BE-F845-A013-AF1FDCDAFAAA}"/>
              </a:ext>
            </a:extLst>
          </p:cNvPr>
          <p:cNvSpPr txBox="1"/>
          <p:nvPr/>
        </p:nvSpPr>
        <p:spPr>
          <a:xfrm>
            <a:off x="6169080" y="134280"/>
            <a:ext cx="4041360" cy="515880"/>
          </a:xfrm>
          <a:prstGeom prst="rect">
            <a:avLst/>
          </a:prstGeom>
          <a:ln/>
        </p:spPr>
        <p:style>
          <a:lnRef idx="1">
            <a:schemeClr val="accent6"/>
          </a:lnRef>
          <a:fillRef idx="3">
            <a:schemeClr val="accent6"/>
          </a:fillRef>
          <a:effectRef idx="2">
            <a:schemeClr val="accent6"/>
          </a:effectRef>
          <a:fontRef idx="minor">
            <a:schemeClr val="lt1"/>
          </a:fontRef>
        </p:style>
        <p:txBody>
          <a:bodyPr anchor="b"/>
          <a:lstStyle/>
          <a:p>
            <a:pPr algn="ctr" defTabSz="457200">
              <a:spcBef>
                <a:spcPts val="479"/>
              </a:spcBef>
            </a:pPr>
            <a:r>
              <a:rPr lang="fr-FR" sz="2400" b="1" spc="-1" dirty="0">
                <a:solidFill>
                  <a:srgbClr val="FFFFFF"/>
                </a:solidFill>
                <a:latin typeface="Calibri"/>
              </a:rPr>
              <a:t>CM2</a:t>
            </a:r>
            <a:endParaRPr lang="fr-FR" sz="2400" spc="-1" dirty="0">
              <a:solidFill>
                <a:srgbClr val="000000"/>
              </a:solidFill>
              <a:latin typeface="Calibri"/>
            </a:endParaRPr>
          </a:p>
        </p:txBody>
      </p:sp>
      <p:pic>
        <p:nvPicPr>
          <p:cNvPr id="5" name="Graphique 4" descr="Chronomètre">
            <a:extLst>
              <a:ext uri="{FF2B5EF4-FFF2-40B4-BE49-F238E27FC236}">
                <a16:creationId xmlns:a16="http://schemas.microsoft.com/office/drawing/2014/main" id="{76ED58FD-6CF4-FA44-8B03-23022D64A9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5500" y="73005"/>
            <a:ext cx="914400" cy="914400"/>
          </a:xfrm>
          <a:prstGeom prst="rect">
            <a:avLst/>
          </a:prstGeom>
        </p:spPr>
      </p:pic>
      <p:pic>
        <p:nvPicPr>
          <p:cNvPr id="6" name="Image 5">
            <a:extLst>
              <a:ext uri="{FF2B5EF4-FFF2-40B4-BE49-F238E27FC236}">
                <a16:creationId xmlns:a16="http://schemas.microsoft.com/office/drawing/2014/main" id="{897B0BDB-C743-264E-A62A-A0C4A630AEA0}"/>
              </a:ext>
            </a:extLst>
          </p:cNvPr>
          <p:cNvPicPr>
            <a:picLocks noChangeAspect="1"/>
          </p:cNvPicPr>
          <p:nvPr/>
        </p:nvPicPr>
        <p:blipFill>
          <a:blip r:embed="rId5"/>
          <a:stretch>
            <a:fillRect/>
          </a:stretch>
        </p:blipFill>
        <p:spPr>
          <a:xfrm>
            <a:off x="8758896" y="1"/>
            <a:ext cx="1909105" cy="1450545"/>
          </a:xfrm>
          <a:prstGeom prst="rect">
            <a:avLst/>
          </a:prstGeom>
        </p:spPr>
      </p:pic>
      <p:pic>
        <p:nvPicPr>
          <p:cNvPr id="7" name="Image 6">
            <a:extLst>
              <a:ext uri="{FF2B5EF4-FFF2-40B4-BE49-F238E27FC236}">
                <a16:creationId xmlns:a16="http://schemas.microsoft.com/office/drawing/2014/main" id="{B508BABE-6BD7-7F42-BDC2-3A52AEDAA394}"/>
              </a:ext>
            </a:extLst>
          </p:cNvPr>
          <p:cNvPicPr>
            <a:picLocks noChangeAspect="1"/>
          </p:cNvPicPr>
          <p:nvPr/>
        </p:nvPicPr>
        <p:blipFill>
          <a:blip r:embed="rId5"/>
          <a:stretch>
            <a:fillRect/>
          </a:stretch>
        </p:blipFill>
        <p:spPr>
          <a:xfrm>
            <a:off x="1524001" y="1"/>
            <a:ext cx="1909105" cy="1450545"/>
          </a:xfrm>
          <a:prstGeom prst="rect">
            <a:avLst/>
          </a:prstGeom>
        </p:spPr>
      </p:pic>
      <p:sp>
        <p:nvSpPr>
          <p:cNvPr id="8" name="ZoneTexte 7">
            <a:extLst>
              <a:ext uri="{FF2B5EF4-FFF2-40B4-BE49-F238E27FC236}">
                <a16:creationId xmlns:a16="http://schemas.microsoft.com/office/drawing/2014/main" id="{F67110D9-8966-9F4B-89C2-1E919B7FBDA4}"/>
              </a:ext>
            </a:extLst>
          </p:cNvPr>
          <p:cNvSpPr txBox="1"/>
          <p:nvPr/>
        </p:nvSpPr>
        <p:spPr>
          <a:xfrm>
            <a:off x="6169080" y="333839"/>
            <a:ext cx="1343316" cy="369332"/>
          </a:xfrm>
          <a:prstGeom prst="rect">
            <a:avLst/>
          </a:prstGeom>
          <a:noFill/>
        </p:spPr>
        <p:txBody>
          <a:bodyPr wrap="none" rtlCol="0">
            <a:spAutoFit/>
          </a:bodyPr>
          <a:lstStyle/>
          <a:p>
            <a:pPr defTabSz="457200"/>
            <a:r>
              <a:rPr lang="fr-FR" dirty="0">
                <a:solidFill>
                  <a:prstClr val="black"/>
                </a:solidFill>
                <a:latin typeface="Calibri"/>
              </a:rPr>
              <a:t>30 secondes</a:t>
            </a:r>
          </a:p>
        </p:txBody>
      </p:sp>
      <mc:AlternateContent xmlns:mc="http://schemas.openxmlformats.org/markup-compatibility/2006" xmlns:p14="http://schemas.microsoft.com/office/powerpoint/2010/main">
        <mc:Choice Requires="p14">
          <p:contentPart p14:bwMode="auto" r:id="rId6">
            <p14:nvContentPartPr>
              <p14:cNvPr id="9" name="Encre 8">
                <a:extLst>
                  <a:ext uri="{FF2B5EF4-FFF2-40B4-BE49-F238E27FC236}">
                    <a16:creationId xmlns:a16="http://schemas.microsoft.com/office/drawing/2014/main" id="{7D1F9D0A-1F7C-4743-9E9B-2BF4E55A7F4F}"/>
                  </a:ext>
                </a:extLst>
              </p14:cNvPr>
              <p14:cNvContentPartPr/>
              <p14:nvPr/>
            </p14:nvContentPartPr>
            <p14:xfrm>
              <a:off x="2387527" y="5394329"/>
              <a:ext cx="2461320" cy="799200"/>
            </p14:xfrm>
          </p:contentPart>
        </mc:Choice>
        <mc:Fallback xmlns="">
          <p:pic>
            <p:nvPicPr>
              <p:cNvPr id="9" name="Encre 8">
                <a:extLst>
                  <a:ext uri="{FF2B5EF4-FFF2-40B4-BE49-F238E27FC236}">
                    <a16:creationId xmlns:a16="http://schemas.microsoft.com/office/drawing/2014/main" id="{7D1F9D0A-1F7C-4743-9E9B-2BF4E55A7F4F}"/>
                  </a:ext>
                </a:extLst>
              </p:cNvPr>
              <p:cNvPicPr/>
              <p:nvPr/>
            </p:nvPicPr>
            <p:blipFill>
              <a:blip r:embed="rId7"/>
              <a:stretch>
                <a:fillRect/>
              </a:stretch>
            </p:blipFill>
            <p:spPr>
              <a:xfrm>
                <a:off x="2351527" y="5358345"/>
                <a:ext cx="2532960" cy="870808"/>
              </a:xfrm>
              <a:prstGeom prst="rect">
                <a:avLst/>
              </a:prstGeom>
            </p:spPr>
          </p:pic>
        </mc:Fallback>
      </mc:AlternateContent>
      <p:sp>
        <p:nvSpPr>
          <p:cNvPr id="10" name="ZoneTexte 9">
            <a:extLst>
              <a:ext uri="{FF2B5EF4-FFF2-40B4-BE49-F238E27FC236}">
                <a16:creationId xmlns:a16="http://schemas.microsoft.com/office/drawing/2014/main" id="{4F1E6378-D439-2847-8C0C-67B9F577B344}"/>
              </a:ext>
            </a:extLst>
          </p:cNvPr>
          <p:cNvSpPr txBox="1"/>
          <p:nvPr/>
        </p:nvSpPr>
        <p:spPr>
          <a:xfrm>
            <a:off x="5335501" y="4330733"/>
            <a:ext cx="5133975" cy="1754326"/>
          </a:xfrm>
          <a:prstGeom prst="rect">
            <a:avLst/>
          </a:prstGeom>
          <a:noFill/>
        </p:spPr>
        <p:txBody>
          <a:bodyPr wrap="square" rtlCol="0">
            <a:spAutoFit/>
          </a:bodyPr>
          <a:lstStyle/>
          <a:p>
            <a:pPr algn="ctr" defTabSz="457200"/>
            <a:r>
              <a:rPr lang="fr-FR" sz="2800" b="1" dirty="0">
                <a:solidFill>
                  <a:srgbClr val="FF0000"/>
                </a:solidFill>
                <a:latin typeface="Calibri"/>
              </a:rPr>
              <a:t>Dans ma tête, j’ai fait </a:t>
            </a:r>
          </a:p>
          <a:p>
            <a:pPr algn="ctr" defTabSz="457200"/>
            <a:r>
              <a:rPr lang="fr-FR" sz="2800" b="1" dirty="0">
                <a:solidFill>
                  <a:srgbClr val="FF0000"/>
                </a:solidFill>
                <a:latin typeface="Calibri"/>
              </a:rPr>
              <a:t>140 X 50 =</a:t>
            </a:r>
          </a:p>
          <a:p>
            <a:pPr algn="ctr" defTabSz="457200"/>
            <a:r>
              <a:rPr lang="fr-FR" sz="2800" b="1" dirty="0">
                <a:solidFill>
                  <a:srgbClr val="FF0000"/>
                </a:solidFill>
                <a:latin typeface="Calibri"/>
              </a:rPr>
              <a:t>Et j’ai trouvé 7000</a:t>
            </a:r>
          </a:p>
          <a:p>
            <a:pPr algn="ctr" defTabSz="457200"/>
            <a:r>
              <a:rPr lang="fr-FR" sz="2400" b="1" dirty="0">
                <a:solidFill>
                  <a:srgbClr val="FF0000"/>
                </a:solidFill>
                <a:latin typeface="Calibri"/>
              </a:rPr>
              <a:t>La réponse D est donc la plus proche </a:t>
            </a:r>
          </a:p>
        </p:txBody>
      </p:sp>
    </p:spTree>
    <p:extLst>
      <p:ext uri="{BB962C8B-B14F-4D97-AF65-F5344CB8AC3E}">
        <p14:creationId xmlns:p14="http://schemas.microsoft.com/office/powerpoint/2010/main" val="1125333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495550" y="2790825"/>
            <a:ext cx="7200900" cy="1276350"/>
          </a:xfrm>
          <a:prstGeom prst="rect">
            <a:avLst/>
          </a:prstGeom>
          <a:noFill/>
          <a:ln w="9525">
            <a:noFill/>
            <a:miter lim="800000"/>
            <a:headEnd/>
            <a:tailEnd/>
          </a:ln>
          <a:effectLst/>
        </p:spPr>
      </p:pic>
      <p:sp>
        <p:nvSpPr>
          <p:cNvPr id="3" name="CustomShape 2">
            <a:extLst>
              <a:ext uri="{FF2B5EF4-FFF2-40B4-BE49-F238E27FC236}">
                <a16:creationId xmlns:a16="http://schemas.microsoft.com/office/drawing/2014/main" id="{D05A0F1F-F4E8-422F-929E-0297BE13A859}"/>
              </a:ext>
            </a:extLst>
          </p:cNvPr>
          <p:cNvSpPr/>
          <p:nvPr/>
        </p:nvSpPr>
        <p:spPr>
          <a:xfrm>
            <a:off x="314326" y="95250"/>
            <a:ext cx="5457824" cy="663797"/>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2C4F5F-CF7E-6540-AD0F-A914F162430E}"/>
              </a:ext>
            </a:extLst>
          </p:cNvPr>
          <p:cNvSpPr>
            <a:spLocks noGrp="1"/>
          </p:cNvSpPr>
          <p:nvPr>
            <p:ph type="body" sz="quarter" idx="11"/>
          </p:nvPr>
        </p:nvSpPr>
        <p:spPr>
          <a:xfrm>
            <a:off x="6958149" y="863600"/>
            <a:ext cx="3619364" cy="1055688"/>
          </a:xfrm>
        </p:spPr>
        <p:txBody>
          <a:bodyPr/>
          <a:lstStyle/>
          <a:p>
            <a:r>
              <a:rPr lang="fr-FR" dirty="0"/>
              <a:t>Donne l’écriture sous la forme d’un entier + fraction décimale </a:t>
            </a:r>
          </a:p>
          <a:p>
            <a:endParaRPr lang="fr-FR" dirty="0"/>
          </a:p>
          <a:p>
            <a:r>
              <a:rPr lang="fr-FR" b="1" dirty="0"/>
              <a:t>15,45 =</a:t>
            </a:r>
          </a:p>
          <a:p>
            <a:endParaRPr lang="fr-FR" b="1" dirty="0"/>
          </a:p>
          <a:p>
            <a:r>
              <a:rPr lang="fr-FR" b="1" dirty="0"/>
              <a:t> 12,06= </a:t>
            </a:r>
          </a:p>
          <a:p>
            <a:endParaRPr lang="fr-FR" b="1" dirty="0"/>
          </a:p>
          <a:p>
            <a:r>
              <a:rPr lang="fr-FR" b="1" dirty="0"/>
              <a:t>3,7= </a:t>
            </a:r>
          </a:p>
          <a:p>
            <a:pPr>
              <a:buNone/>
            </a:pPr>
            <a:r>
              <a:rPr lang="fr-FR" b="1" dirty="0"/>
              <a:t> </a:t>
            </a:r>
          </a:p>
          <a:p>
            <a:r>
              <a:rPr lang="fr-FR" b="1" dirty="0"/>
              <a:t>8,09= </a:t>
            </a:r>
            <a:br>
              <a:rPr lang="fr-FR" dirty="0"/>
            </a:br>
            <a:endParaRPr lang="fr-FR" dirty="0"/>
          </a:p>
        </p:txBody>
      </p:sp>
      <p:sp>
        <p:nvSpPr>
          <p:cNvPr id="3" name="Espace réservé du texte 2">
            <a:extLst>
              <a:ext uri="{FF2B5EF4-FFF2-40B4-BE49-F238E27FC236}">
                <a16:creationId xmlns:a16="http://schemas.microsoft.com/office/drawing/2014/main" id="{6BA56334-C42D-E04A-B92C-0E0AE355A1FA}"/>
              </a:ext>
            </a:extLst>
          </p:cNvPr>
          <p:cNvSpPr>
            <a:spLocks noGrp="1"/>
          </p:cNvSpPr>
          <p:nvPr>
            <p:ph type="body" sz="quarter" idx="12"/>
          </p:nvPr>
        </p:nvSpPr>
        <p:spPr/>
        <p:txBody>
          <a:bodyPr/>
          <a:lstStyle/>
          <a:p>
            <a:r>
              <a:rPr lang="fr-FR" dirty="0"/>
              <a:t>Donne l’écriture décimale </a:t>
            </a:r>
          </a:p>
          <a:p>
            <a:endParaRPr lang="fr-FR" dirty="0"/>
          </a:p>
          <a:p>
            <a:r>
              <a:rPr lang="fr-FR" dirty="0"/>
              <a:t>7/10 =</a:t>
            </a:r>
          </a:p>
          <a:p>
            <a:endParaRPr lang="fr-FR" dirty="0"/>
          </a:p>
          <a:p>
            <a:r>
              <a:rPr lang="fr-FR" dirty="0"/>
              <a:t>25/10 =</a:t>
            </a:r>
          </a:p>
          <a:p>
            <a:endParaRPr lang="fr-FR" dirty="0"/>
          </a:p>
          <a:p>
            <a:r>
              <a:rPr lang="fr-FR" dirty="0"/>
              <a:t>42/10 =</a:t>
            </a:r>
          </a:p>
          <a:p>
            <a:endParaRPr lang="fr-FR" dirty="0"/>
          </a:p>
        </p:txBody>
      </p:sp>
      <p:sp>
        <p:nvSpPr>
          <p:cNvPr id="5" name="CustomShape 2">
            <a:extLst>
              <a:ext uri="{FF2B5EF4-FFF2-40B4-BE49-F238E27FC236}">
                <a16:creationId xmlns:a16="http://schemas.microsoft.com/office/drawing/2014/main" id="{F1AB476A-59EA-4D36-A218-A0D4CF4F796C}"/>
              </a:ext>
            </a:extLst>
          </p:cNvPr>
          <p:cNvSpPr/>
          <p:nvPr/>
        </p:nvSpPr>
        <p:spPr>
          <a:xfrm>
            <a:off x="314326" y="107800"/>
            <a:ext cx="5457824" cy="755799"/>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extLst>
      <p:ext uri="{BB962C8B-B14F-4D97-AF65-F5344CB8AC3E}">
        <p14:creationId xmlns:p14="http://schemas.microsoft.com/office/powerpoint/2010/main" val="325017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91D3A5D-F0BD-CD42-9846-3F0614603ADB}"/>
              </a:ext>
            </a:extLst>
          </p:cNvPr>
          <p:cNvSpPr>
            <a:spLocks noGrp="1"/>
          </p:cNvSpPr>
          <p:nvPr>
            <p:ph type="body" sz="quarter" idx="13"/>
          </p:nvPr>
        </p:nvSpPr>
        <p:spPr/>
        <p:txBody>
          <a:bodyPr/>
          <a:lstStyle/>
          <a:p>
            <a:r>
              <a:rPr lang="fr-FR" dirty="0"/>
              <a:t>Montrer que l’on se rapproche d’un résultat des tables et qu’on cherche alors le</a:t>
            </a:r>
            <a:br>
              <a:rPr lang="fr-FR" dirty="0"/>
            </a:br>
            <a:r>
              <a:rPr lang="fr-FR" dirty="0"/>
              <a:t>quotient et le reste. </a:t>
            </a:r>
            <a:br>
              <a:rPr lang="fr-FR" dirty="0"/>
            </a:br>
            <a:endParaRPr lang="fr-FR" dirty="0"/>
          </a:p>
        </p:txBody>
      </p:sp>
      <p:sp>
        <p:nvSpPr>
          <p:cNvPr id="7" name="Espace réservé du texte 1">
            <a:extLst>
              <a:ext uri="{FF2B5EF4-FFF2-40B4-BE49-F238E27FC236}">
                <a16:creationId xmlns:a16="http://schemas.microsoft.com/office/drawing/2014/main" id="{2B7A1644-DD20-0E4F-B8E7-F8B970796DDB}"/>
              </a:ext>
            </a:extLst>
          </p:cNvPr>
          <p:cNvSpPr>
            <a:spLocks noGrp="1"/>
          </p:cNvSpPr>
          <p:nvPr>
            <p:ph type="body" sz="quarter" idx="11"/>
          </p:nvPr>
        </p:nvSpPr>
        <p:spPr>
          <a:xfrm>
            <a:off x="4099719" y="927994"/>
            <a:ext cx="4017963" cy="1055688"/>
          </a:xfrm>
        </p:spPr>
        <p:txBody>
          <a:bodyPr/>
          <a:lstStyle/>
          <a:p>
            <a:pPr marL="0" indent="0" algn="ctr">
              <a:buNone/>
            </a:pPr>
            <a:r>
              <a:rPr lang="fr-FR" i="0" dirty="0">
                <a:solidFill>
                  <a:srgbClr val="00B050"/>
                </a:solidFill>
              </a:rPr>
              <a:t>Calcul mental </a:t>
            </a:r>
          </a:p>
          <a:p>
            <a:r>
              <a:rPr lang="fr-FR" dirty="0"/>
              <a:t>Entrainement aux divisions </a:t>
            </a:r>
            <a:br>
              <a:rPr lang="fr-FR" dirty="0"/>
            </a:br>
            <a:endParaRPr lang="fr-FR" i="0" dirty="0">
              <a:solidFill>
                <a:srgbClr val="00B050"/>
              </a:solidFill>
            </a:endParaRPr>
          </a:p>
        </p:txBody>
      </p:sp>
      <p:sp>
        <p:nvSpPr>
          <p:cNvPr id="8" name="Espace réservé du texte 1">
            <a:extLst>
              <a:ext uri="{FF2B5EF4-FFF2-40B4-BE49-F238E27FC236}">
                <a16:creationId xmlns:a16="http://schemas.microsoft.com/office/drawing/2014/main" id="{2B7A1644-DD20-0E4F-B8E7-F8B970796DDB}"/>
              </a:ext>
            </a:extLst>
          </p:cNvPr>
          <p:cNvSpPr>
            <a:spLocks noGrp="1"/>
          </p:cNvSpPr>
          <p:nvPr>
            <p:ph type="body" sz="quarter" idx="11"/>
          </p:nvPr>
        </p:nvSpPr>
        <p:spPr>
          <a:xfrm>
            <a:off x="2090737" y="3409406"/>
            <a:ext cx="7793493" cy="1055688"/>
          </a:xfrm>
        </p:spPr>
        <p:txBody>
          <a:bodyPr/>
          <a:lstStyle/>
          <a:p>
            <a:pPr marL="0" indent="0">
              <a:buNone/>
            </a:pPr>
            <a:r>
              <a:rPr lang="fr-FR" i="0" dirty="0">
                <a:solidFill>
                  <a:srgbClr val="00B050"/>
                </a:solidFill>
              </a:rPr>
              <a:t>Exemple : 25: 4=</a:t>
            </a:r>
          </a:p>
          <a:p>
            <a:pPr marL="0" indent="0">
              <a:buNone/>
            </a:pPr>
            <a:r>
              <a:rPr lang="fr-FR" dirty="0">
                <a:solidFill>
                  <a:srgbClr val="00B050"/>
                </a:solidFill>
              </a:rPr>
              <a:t>25= …..X…… +………</a:t>
            </a:r>
            <a:br>
              <a:rPr lang="fr-FR" dirty="0"/>
            </a:br>
            <a:endParaRPr lang="fr-FR" i="0" dirty="0">
              <a:solidFill>
                <a:srgbClr val="00B050"/>
              </a:solidFill>
            </a:endParaRPr>
          </a:p>
        </p:txBody>
      </p:sp>
      <p:sp>
        <p:nvSpPr>
          <p:cNvPr id="9" name="Espace réservé du texte 1">
            <a:extLst>
              <a:ext uri="{FF2B5EF4-FFF2-40B4-BE49-F238E27FC236}">
                <a16:creationId xmlns:a16="http://schemas.microsoft.com/office/drawing/2014/main" id="{2B7A1644-DD20-0E4F-B8E7-F8B970796DDB}"/>
              </a:ext>
            </a:extLst>
          </p:cNvPr>
          <p:cNvSpPr>
            <a:spLocks noGrp="1"/>
          </p:cNvSpPr>
          <p:nvPr>
            <p:ph type="body" sz="quarter" idx="11"/>
          </p:nvPr>
        </p:nvSpPr>
        <p:spPr>
          <a:xfrm>
            <a:off x="2090737" y="4465095"/>
            <a:ext cx="7793493" cy="1430337"/>
          </a:xfrm>
        </p:spPr>
        <p:txBody>
          <a:bodyPr/>
          <a:lstStyle/>
          <a:p>
            <a:pPr marL="0" indent="0">
              <a:buNone/>
            </a:pPr>
            <a:r>
              <a:rPr lang="fr-FR" i="0" dirty="0">
                <a:solidFill>
                  <a:schemeClr val="accent1">
                    <a:lumMod val="50000"/>
                  </a:schemeClr>
                </a:solidFill>
              </a:rPr>
              <a:t>Quel est le résultat pour:</a:t>
            </a:r>
          </a:p>
          <a:p>
            <a:pPr marL="0" indent="0">
              <a:buNone/>
            </a:pPr>
            <a:r>
              <a:rPr lang="fr-FR" dirty="0">
                <a:solidFill>
                  <a:schemeClr val="accent1">
                    <a:lumMod val="50000"/>
                  </a:schemeClr>
                </a:solidFill>
              </a:rPr>
              <a:t>19: 3 =</a:t>
            </a:r>
            <a:br>
              <a:rPr lang="fr-FR" dirty="0"/>
            </a:br>
            <a:endParaRPr lang="fr-FR" i="0" dirty="0">
              <a:solidFill>
                <a:srgbClr val="00B050"/>
              </a:solidFill>
            </a:endParaRPr>
          </a:p>
        </p:txBody>
      </p:sp>
      <p:sp>
        <p:nvSpPr>
          <p:cNvPr id="10" name="CustomShape 2">
            <a:extLst>
              <a:ext uri="{FF2B5EF4-FFF2-40B4-BE49-F238E27FC236}">
                <a16:creationId xmlns:a16="http://schemas.microsoft.com/office/drawing/2014/main" id="{D6588BC5-51F4-4AB0-A9EC-D0229A7B3A27}"/>
              </a:ext>
            </a:extLst>
          </p:cNvPr>
          <p:cNvSpPr/>
          <p:nvPr/>
        </p:nvSpPr>
        <p:spPr>
          <a:xfrm>
            <a:off x="314326" y="107800"/>
            <a:ext cx="5457824" cy="755799"/>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extLst>
      <p:ext uri="{BB962C8B-B14F-4D97-AF65-F5344CB8AC3E}">
        <p14:creationId xmlns:p14="http://schemas.microsoft.com/office/powerpoint/2010/main" val="73804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endParaRPr lang="fr-FR"/>
          </a:p>
        </p:txBody>
      </p:sp>
      <p:sp>
        <p:nvSpPr>
          <p:cNvPr id="5" name="Espace réservé du texte 1">
            <a:extLst>
              <a:ext uri="{FF2B5EF4-FFF2-40B4-BE49-F238E27FC236}">
                <a16:creationId xmlns:a16="http://schemas.microsoft.com/office/drawing/2014/main" id="{2B7A1644-DD20-0E4F-B8E7-F8B970796DDB}"/>
              </a:ext>
            </a:extLst>
          </p:cNvPr>
          <p:cNvSpPr>
            <a:spLocks noGrp="1"/>
          </p:cNvSpPr>
          <p:nvPr>
            <p:ph type="body" sz="quarter" idx="12"/>
          </p:nvPr>
        </p:nvSpPr>
        <p:spPr>
          <a:xfrm>
            <a:off x="1833563" y="863600"/>
            <a:ext cx="4005262" cy="4857931"/>
          </a:xfrm>
        </p:spPr>
        <p:txBody>
          <a:bodyPr/>
          <a:lstStyle/>
          <a:p>
            <a:pPr marL="0" indent="0" algn="ctr">
              <a:buNone/>
            </a:pPr>
            <a:r>
              <a:rPr lang="fr-FR" i="0" dirty="0">
                <a:solidFill>
                  <a:srgbClr val="00B050"/>
                </a:solidFill>
              </a:rPr>
              <a:t>Calcul mental </a:t>
            </a:r>
          </a:p>
          <a:p>
            <a:r>
              <a:rPr lang="fr-FR" dirty="0"/>
              <a:t>Sur la table de 11</a:t>
            </a:r>
          </a:p>
          <a:p>
            <a:endParaRPr lang="fr-FR" dirty="0"/>
          </a:p>
          <a:p>
            <a:endParaRPr lang="fr-FR" dirty="0"/>
          </a:p>
          <a:p>
            <a:endParaRPr lang="fr-FR" dirty="0"/>
          </a:p>
          <a:p>
            <a:r>
              <a:rPr lang="fr-FR" dirty="0"/>
              <a:t>11 x 5 = </a:t>
            </a:r>
          </a:p>
          <a:p>
            <a:r>
              <a:rPr lang="fr-FR" dirty="0"/>
              <a:t>11 x 10 =</a:t>
            </a:r>
          </a:p>
          <a:p>
            <a:r>
              <a:rPr lang="fr-FR" dirty="0"/>
              <a:t>11 x 6 =</a:t>
            </a:r>
          </a:p>
          <a:p>
            <a:r>
              <a:rPr lang="fr-FR" dirty="0"/>
              <a:t>11 x 8=</a:t>
            </a:r>
            <a:br>
              <a:rPr lang="fr-FR" dirty="0"/>
            </a:br>
            <a:endParaRPr lang="fr-FR" i="0" dirty="0">
              <a:solidFill>
                <a:srgbClr val="00B050"/>
              </a:solidFill>
            </a:endParaRPr>
          </a:p>
        </p:txBody>
      </p:sp>
      <p:sp>
        <p:nvSpPr>
          <p:cNvPr id="6" name="Espace réservé du texte 1">
            <a:extLst>
              <a:ext uri="{FF2B5EF4-FFF2-40B4-BE49-F238E27FC236}">
                <a16:creationId xmlns:a16="http://schemas.microsoft.com/office/drawing/2014/main" id="{2B7A1644-DD20-0E4F-B8E7-F8B970796DDB}"/>
              </a:ext>
            </a:extLst>
          </p:cNvPr>
          <p:cNvSpPr>
            <a:spLocks noGrp="1"/>
          </p:cNvSpPr>
          <p:nvPr>
            <p:ph type="body" sz="quarter" idx="11"/>
          </p:nvPr>
        </p:nvSpPr>
        <p:spPr/>
        <p:txBody>
          <a:bodyPr/>
          <a:lstStyle/>
          <a:p>
            <a:pPr marL="0" indent="0" algn="ctr">
              <a:buNone/>
            </a:pPr>
            <a:r>
              <a:rPr lang="fr-FR" i="0" dirty="0">
                <a:solidFill>
                  <a:srgbClr val="00B050"/>
                </a:solidFill>
              </a:rPr>
              <a:t>Calcul mental </a:t>
            </a:r>
          </a:p>
          <a:p>
            <a:r>
              <a:rPr lang="fr-FR" dirty="0"/>
              <a:t>Sur la table de 12</a:t>
            </a:r>
          </a:p>
          <a:p>
            <a:endParaRPr lang="fr-FR" dirty="0"/>
          </a:p>
          <a:p>
            <a:endParaRPr lang="fr-FR" dirty="0"/>
          </a:p>
          <a:p>
            <a:endParaRPr lang="fr-FR" dirty="0"/>
          </a:p>
          <a:p>
            <a:pPr algn="ctr"/>
            <a:r>
              <a:rPr lang="fr-FR" dirty="0"/>
              <a:t>12 x 2 = </a:t>
            </a:r>
          </a:p>
          <a:p>
            <a:pPr algn="ctr"/>
            <a:r>
              <a:rPr lang="fr-FR" dirty="0"/>
              <a:t>12 x 5 =</a:t>
            </a:r>
          </a:p>
          <a:p>
            <a:pPr algn="ctr"/>
            <a:r>
              <a:rPr lang="fr-FR" dirty="0"/>
              <a:t>12 x 4 =</a:t>
            </a:r>
          </a:p>
          <a:p>
            <a:pPr algn="ctr"/>
            <a:r>
              <a:rPr lang="fr-FR" dirty="0"/>
              <a:t>12 x 10 = </a:t>
            </a:r>
          </a:p>
          <a:p>
            <a:pPr>
              <a:buNone/>
            </a:pPr>
            <a:br>
              <a:rPr lang="fr-FR" dirty="0"/>
            </a:br>
            <a:endParaRPr lang="fr-FR" i="0" dirty="0">
              <a:solidFill>
                <a:srgbClr val="00B050"/>
              </a:solidFill>
            </a:endParaRPr>
          </a:p>
        </p:txBody>
      </p:sp>
      <p:sp>
        <p:nvSpPr>
          <p:cNvPr id="8" name="CustomShape 2">
            <a:extLst>
              <a:ext uri="{FF2B5EF4-FFF2-40B4-BE49-F238E27FC236}">
                <a16:creationId xmlns:a16="http://schemas.microsoft.com/office/drawing/2014/main" id="{4E8EAAF2-4424-4AAC-AE73-99813F54736A}"/>
              </a:ext>
            </a:extLst>
          </p:cNvPr>
          <p:cNvSpPr/>
          <p:nvPr/>
        </p:nvSpPr>
        <p:spPr>
          <a:xfrm>
            <a:off x="314326" y="107800"/>
            <a:ext cx="5457824" cy="755799"/>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524753" y="709820"/>
            <a:ext cx="2289017" cy="2301033"/>
          </a:xfrm>
          <a:prstGeom prst="rect">
            <a:avLst/>
          </a:prstGeom>
          <a:noFill/>
          <a:ln w="9525">
            <a:noFill/>
            <a:miter lim="800000"/>
            <a:headEnd/>
            <a:tailEnd/>
          </a:ln>
          <a:effectLst/>
        </p:spPr>
      </p:pic>
      <p:pic>
        <p:nvPicPr>
          <p:cNvPr id="18437" name="Picture 5"/>
          <p:cNvPicPr>
            <a:picLocks noChangeAspect="1" noChangeArrowheads="1"/>
          </p:cNvPicPr>
          <p:nvPr/>
        </p:nvPicPr>
        <p:blipFill>
          <a:blip r:embed="rId3"/>
          <a:srcRect/>
          <a:stretch>
            <a:fillRect/>
          </a:stretch>
        </p:blipFill>
        <p:spPr bwMode="auto">
          <a:xfrm>
            <a:off x="1772947" y="4529190"/>
            <a:ext cx="2378758" cy="232881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3813769" y="2269316"/>
            <a:ext cx="2265900" cy="2259874"/>
          </a:xfrm>
          <a:prstGeom prst="rect">
            <a:avLst/>
          </a:prstGeom>
          <a:noFill/>
          <a:ln w="9525">
            <a:noFill/>
            <a:miter lim="800000"/>
            <a:headEnd/>
            <a:tailEnd/>
          </a:ln>
          <a:effectLst/>
        </p:spPr>
      </p:pic>
      <p:pic>
        <p:nvPicPr>
          <p:cNvPr id="18438" name="Picture 6"/>
          <p:cNvPicPr>
            <a:picLocks noChangeAspect="1" noChangeArrowheads="1"/>
          </p:cNvPicPr>
          <p:nvPr/>
        </p:nvPicPr>
        <p:blipFill>
          <a:blip r:embed="rId5"/>
          <a:srcRect/>
          <a:stretch>
            <a:fillRect/>
          </a:stretch>
        </p:blipFill>
        <p:spPr bwMode="auto">
          <a:xfrm>
            <a:off x="6549933" y="709819"/>
            <a:ext cx="2106387" cy="2111960"/>
          </a:xfrm>
          <a:prstGeom prst="rect">
            <a:avLst/>
          </a:prstGeom>
          <a:noFill/>
          <a:ln w="9525">
            <a:noFill/>
            <a:miter lim="800000"/>
            <a:headEnd/>
            <a:tailEnd/>
          </a:ln>
          <a:effectLst/>
        </p:spPr>
      </p:pic>
      <p:pic>
        <p:nvPicPr>
          <p:cNvPr id="18440" name="Picture 8"/>
          <p:cNvPicPr>
            <a:picLocks noChangeAspect="1" noChangeArrowheads="1"/>
          </p:cNvPicPr>
          <p:nvPr/>
        </p:nvPicPr>
        <p:blipFill>
          <a:blip r:embed="rId6"/>
          <a:srcRect/>
          <a:stretch>
            <a:fillRect/>
          </a:stretch>
        </p:blipFill>
        <p:spPr bwMode="auto">
          <a:xfrm>
            <a:off x="8262122" y="2609465"/>
            <a:ext cx="2222999" cy="2158479"/>
          </a:xfrm>
          <a:prstGeom prst="rect">
            <a:avLst/>
          </a:prstGeom>
          <a:noFill/>
          <a:ln w="9525">
            <a:noFill/>
            <a:miter lim="800000"/>
            <a:headEnd/>
            <a:tailEnd/>
          </a:ln>
          <a:effectLst/>
        </p:spPr>
      </p:pic>
      <p:pic>
        <p:nvPicPr>
          <p:cNvPr id="18441" name="Picture 9"/>
          <p:cNvPicPr>
            <a:picLocks noChangeAspect="1" noChangeArrowheads="1"/>
          </p:cNvPicPr>
          <p:nvPr/>
        </p:nvPicPr>
        <p:blipFill>
          <a:blip r:embed="rId7"/>
          <a:srcRect/>
          <a:stretch>
            <a:fillRect/>
          </a:stretch>
        </p:blipFill>
        <p:spPr bwMode="auto">
          <a:xfrm>
            <a:off x="6562113" y="4529191"/>
            <a:ext cx="2094206" cy="2034059"/>
          </a:xfrm>
          <a:prstGeom prst="rect">
            <a:avLst/>
          </a:prstGeom>
          <a:noFill/>
          <a:ln w="9525">
            <a:noFill/>
            <a:miter lim="800000"/>
            <a:headEnd/>
            <a:tailEnd/>
          </a:ln>
          <a:effectLst/>
        </p:spPr>
      </p:pic>
      <p:sp>
        <p:nvSpPr>
          <p:cNvPr id="9" name="CustomShape 2">
            <a:extLst>
              <a:ext uri="{FF2B5EF4-FFF2-40B4-BE49-F238E27FC236}">
                <a16:creationId xmlns:a16="http://schemas.microsoft.com/office/drawing/2014/main" id="{5461B43C-29C7-40B8-B142-24C3789D48B5}"/>
              </a:ext>
            </a:extLst>
          </p:cNvPr>
          <p:cNvSpPr/>
          <p:nvPr/>
        </p:nvSpPr>
        <p:spPr>
          <a:xfrm>
            <a:off x="333376" y="114300"/>
            <a:ext cx="5457824" cy="595519"/>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A56334-C42D-E04A-B92C-0E0AE355A1FA}"/>
              </a:ext>
            </a:extLst>
          </p:cNvPr>
          <p:cNvSpPr>
            <a:spLocks noGrp="1"/>
          </p:cNvSpPr>
          <p:nvPr>
            <p:ph type="body" sz="quarter" idx="12"/>
          </p:nvPr>
        </p:nvSpPr>
        <p:spPr>
          <a:xfrm>
            <a:off x="3888377" y="863600"/>
            <a:ext cx="4480560" cy="1055688"/>
          </a:xfrm>
        </p:spPr>
        <p:txBody>
          <a:bodyPr/>
          <a:lstStyle/>
          <a:p>
            <a:r>
              <a:rPr lang="fr-FR" dirty="0">
                <a:solidFill>
                  <a:srgbClr val="00B050"/>
                </a:solidFill>
              </a:rPr>
              <a:t>convertis entre L, </a:t>
            </a:r>
            <a:r>
              <a:rPr lang="fr-FR" dirty="0" err="1">
                <a:solidFill>
                  <a:srgbClr val="00B050"/>
                </a:solidFill>
              </a:rPr>
              <a:t>dL</a:t>
            </a:r>
            <a:r>
              <a:rPr lang="fr-FR" dirty="0">
                <a:solidFill>
                  <a:srgbClr val="00B050"/>
                </a:solidFill>
              </a:rPr>
              <a:t>, </a:t>
            </a:r>
            <a:r>
              <a:rPr lang="fr-FR" dirty="0" err="1">
                <a:solidFill>
                  <a:srgbClr val="00B050"/>
                </a:solidFill>
              </a:rPr>
              <a:t>cL</a:t>
            </a:r>
            <a:r>
              <a:rPr lang="fr-FR" dirty="0">
                <a:solidFill>
                  <a:srgbClr val="00B050"/>
                </a:solidFill>
              </a:rPr>
              <a:t>, </a:t>
            </a:r>
            <a:r>
              <a:rPr lang="fr-FR" dirty="0" err="1">
                <a:solidFill>
                  <a:srgbClr val="00B050"/>
                </a:solidFill>
              </a:rPr>
              <a:t>mL</a:t>
            </a:r>
            <a:r>
              <a:rPr lang="fr-FR" dirty="0">
                <a:solidFill>
                  <a:srgbClr val="00B050"/>
                </a:solidFill>
              </a:rPr>
              <a:t> dans les deux sens </a:t>
            </a:r>
            <a:br>
              <a:rPr lang="fr-FR" dirty="0"/>
            </a:br>
            <a:endParaRPr lang="fr-FR" dirty="0"/>
          </a:p>
        </p:txBody>
      </p:sp>
      <p:sp>
        <p:nvSpPr>
          <p:cNvPr id="6" name="Espace réservé du texte 2">
            <a:extLst>
              <a:ext uri="{FF2B5EF4-FFF2-40B4-BE49-F238E27FC236}">
                <a16:creationId xmlns:a16="http://schemas.microsoft.com/office/drawing/2014/main" id="{6BA56334-C42D-E04A-B92C-0E0AE355A1FA}"/>
              </a:ext>
            </a:extLst>
          </p:cNvPr>
          <p:cNvSpPr txBox="1">
            <a:spLocks/>
          </p:cNvSpPr>
          <p:nvPr/>
        </p:nvSpPr>
        <p:spPr>
          <a:xfrm>
            <a:off x="2255521" y="4062549"/>
            <a:ext cx="7602583" cy="2063931"/>
          </a:xfrm>
          <a:prstGeom prst="rect">
            <a:avLst/>
          </a:prstGeom>
        </p:spPr>
        <p:txBody>
          <a:bodyPr/>
          <a:lstStyle/>
          <a:p>
            <a:pPr marL="228600" indent="-228600" algn="ctr">
              <a:lnSpc>
                <a:spcPct val="90000"/>
              </a:lnSpc>
              <a:spcBef>
                <a:spcPts val="1000"/>
              </a:spcBef>
              <a:buFont typeface="Arial" panose="020B0604020202020204" pitchFamily="34" charset="0"/>
              <a:buChar char="•"/>
            </a:pPr>
            <a:r>
              <a:rPr lang="fr-FR" sz="2800" b="1" dirty="0">
                <a:solidFill>
                  <a:srgbClr val="00B050"/>
                </a:solidFill>
                <a:latin typeface="Calibri"/>
              </a:rPr>
              <a:t>3L = ……… </a:t>
            </a:r>
            <a:r>
              <a:rPr lang="fr-FR" sz="2800" b="1" dirty="0" err="1">
                <a:solidFill>
                  <a:srgbClr val="00B050"/>
                </a:solidFill>
                <a:latin typeface="Calibri"/>
              </a:rPr>
              <a:t>dL</a:t>
            </a:r>
            <a:r>
              <a:rPr lang="fr-FR" sz="2800" b="1" dirty="0">
                <a:solidFill>
                  <a:srgbClr val="00B050"/>
                </a:solidFill>
                <a:latin typeface="Calibri"/>
              </a:rPr>
              <a:t>    </a:t>
            </a:r>
          </a:p>
          <a:p>
            <a:pPr marL="228600" indent="-228600" algn="ctr">
              <a:lnSpc>
                <a:spcPct val="90000"/>
              </a:lnSpc>
              <a:spcBef>
                <a:spcPts val="1000"/>
              </a:spcBef>
              <a:buFont typeface="Arial" panose="020B0604020202020204" pitchFamily="34" charset="0"/>
              <a:buChar char="•"/>
            </a:pPr>
            <a:r>
              <a:rPr lang="fr-FR" sz="2800" b="1" dirty="0">
                <a:solidFill>
                  <a:srgbClr val="00B050"/>
                </a:solidFill>
                <a:latin typeface="Calibri"/>
              </a:rPr>
              <a:t>450mL = ……… L </a:t>
            </a:r>
          </a:p>
          <a:p>
            <a:pPr marL="228600" indent="-228600" algn="ctr">
              <a:lnSpc>
                <a:spcPct val="90000"/>
              </a:lnSpc>
              <a:spcBef>
                <a:spcPts val="1000"/>
              </a:spcBef>
              <a:buFont typeface="Arial" panose="020B0604020202020204" pitchFamily="34" charset="0"/>
              <a:buChar char="•"/>
            </a:pPr>
            <a:r>
              <a:rPr lang="fr-FR" sz="2800" b="1" dirty="0">
                <a:solidFill>
                  <a:srgbClr val="00B050"/>
                </a:solidFill>
                <a:latin typeface="Calibri"/>
              </a:rPr>
              <a:t>4,5 L = ........ </a:t>
            </a:r>
            <a:r>
              <a:rPr lang="fr-FR" sz="2800" b="1" dirty="0" err="1">
                <a:solidFill>
                  <a:srgbClr val="00B050"/>
                </a:solidFill>
                <a:latin typeface="Calibri"/>
              </a:rPr>
              <a:t>cL</a:t>
            </a:r>
            <a:r>
              <a:rPr lang="fr-FR" sz="2800" b="1" dirty="0">
                <a:solidFill>
                  <a:srgbClr val="00B050"/>
                </a:solidFill>
                <a:latin typeface="Calibri"/>
              </a:rPr>
              <a:t> </a:t>
            </a:r>
          </a:p>
          <a:p>
            <a:pPr marL="228600" indent="-228600" algn="ctr">
              <a:lnSpc>
                <a:spcPct val="90000"/>
              </a:lnSpc>
              <a:spcBef>
                <a:spcPts val="1000"/>
              </a:spcBef>
              <a:buFont typeface="Arial" panose="020B0604020202020204" pitchFamily="34" charset="0"/>
              <a:buChar char="•"/>
            </a:pPr>
            <a:r>
              <a:rPr lang="fr-FR" sz="2800" b="1" dirty="0">
                <a:solidFill>
                  <a:srgbClr val="00B050"/>
                </a:solidFill>
                <a:latin typeface="Calibri"/>
              </a:rPr>
              <a:t>2,3 L = …….. </a:t>
            </a:r>
            <a:r>
              <a:rPr lang="fr-FR" sz="2800" b="1" dirty="0" err="1">
                <a:solidFill>
                  <a:srgbClr val="00B050"/>
                </a:solidFill>
                <a:latin typeface="Calibri"/>
              </a:rPr>
              <a:t>mL</a:t>
            </a:r>
            <a:endParaRPr lang="fr-FR" sz="2800" dirty="0">
              <a:solidFill>
                <a:srgbClr val="00B050"/>
              </a:solidFill>
              <a:latin typeface="Calibri"/>
            </a:endParaRPr>
          </a:p>
          <a:p>
            <a:pPr marL="228600" indent="-228600" algn="ctr">
              <a:lnSpc>
                <a:spcPct val="90000"/>
              </a:lnSpc>
              <a:spcBef>
                <a:spcPts val="1000"/>
              </a:spcBef>
              <a:defRPr/>
            </a:pPr>
            <a:br>
              <a:rPr lang="fr-FR" sz="2400" dirty="0">
                <a:solidFill>
                  <a:srgbClr val="00B0F0"/>
                </a:solidFill>
                <a:latin typeface="Calibri"/>
              </a:rPr>
            </a:br>
            <a:endParaRPr lang="fr-FR" sz="2400" dirty="0">
              <a:solidFill>
                <a:srgbClr val="00B0F0"/>
              </a:solidFill>
              <a:latin typeface="Calibri"/>
            </a:endParaRPr>
          </a:p>
        </p:txBody>
      </p:sp>
      <p:sp>
        <p:nvSpPr>
          <p:cNvPr id="5" name="CustomShape 2">
            <a:extLst>
              <a:ext uri="{FF2B5EF4-FFF2-40B4-BE49-F238E27FC236}">
                <a16:creationId xmlns:a16="http://schemas.microsoft.com/office/drawing/2014/main" id="{A278E047-4F96-4D4B-A601-3D5C662AF83E}"/>
              </a:ext>
            </a:extLst>
          </p:cNvPr>
          <p:cNvSpPr/>
          <p:nvPr/>
        </p:nvSpPr>
        <p:spPr>
          <a:xfrm>
            <a:off x="314326" y="107800"/>
            <a:ext cx="5457824" cy="755799"/>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extLst>
      <p:ext uri="{BB962C8B-B14F-4D97-AF65-F5344CB8AC3E}">
        <p14:creationId xmlns:p14="http://schemas.microsoft.com/office/powerpoint/2010/main" val="8425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2C4F5F-CF7E-6540-AD0F-A914F162430E}"/>
              </a:ext>
            </a:extLst>
          </p:cNvPr>
          <p:cNvSpPr>
            <a:spLocks noGrp="1"/>
          </p:cNvSpPr>
          <p:nvPr>
            <p:ph type="body" sz="quarter" idx="11"/>
          </p:nvPr>
        </p:nvSpPr>
        <p:spPr>
          <a:xfrm>
            <a:off x="6438901" y="996950"/>
            <a:ext cx="5357284" cy="1055688"/>
          </a:xfrm>
          <a:effectLst/>
        </p:spPr>
        <p:txBody>
          <a:bodyPr/>
          <a:lstStyle/>
          <a:p>
            <a:pPr>
              <a:buNone/>
            </a:pPr>
            <a:br>
              <a:rPr lang="fr-FR" dirty="0"/>
            </a:br>
            <a:br>
              <a:rPr lang="fr-FR" dirty="0"/>
            </a:br>
            <a:endParaRPr lang="fr-FR" dirty="0"/>
          </a:p>
        </p:txBody>
      </p:sp>
      <p:sp>
        <p:nvSpPr>
          <p:cNvPr id="4" name="Espace réservé du texte 3">
            <a:extLst>
              <a:ext uri="{FF2B5EF4-FFF2-40B4-BE49-F238E27FC236}">
                <a16:creationId xmlns:a16="http://schemas.microsoft.com/office/drawing/2014/main" id="{491D3A5D-F0BD-CD42-9846-3F0614603ADB}"/>
              </a:ext>
            </a:extLst>
          </p:cNvPr>
          <p:cNvSpPr>
            <a:spLocks noGrp="1"/>
          </p:cNvSpPr>
          <p:nvPr>
            <p:ph type="body" sz="quarter" idx="13"/>
          </p:nvPr>
        </p:nvSpPr>
        <p:spPr>
          <a:xfrm>
            <a:off x="1639889" y="5917475"/>
            <a:ext cx="8937625" cy="818289"/>
          </a:xfrm>
        </p:spPr>
        <p:txBody>
          <a:bodyPr/>
          <a:lstStyle/>
          <a:p>
            <a:endParaRPr lang="fr-FR" dirty="0"/>
          </a:p>
        </p:txBody>
      </p:sp>
      <p:sp>
        <p:nvSpPr>
          <p:cNvPr id="5" name="Espace réservé du texte 4"/>
          <p:cNvSpPr>
            <a:spLocks noGrp="1"/>
          </p:cNvSpPr>
          <p:nvPr>
            <p:ph type="body" sz="quarter" idx="12"/>
          </p:nvPr>
        </p:nvSpPr>
        <p:spPr>
          <a:xfrm>
            <a:off x="1833563" y="2207623"/>
            <a:ext cx="4005262" cy="1055688"/>
          </a:xfrm>
        </p:spPr>
        <p:txBody>
          <a:bodyPr/>
          <a:lstStyle/>
          <a:p>
            <a:r>
              <a:rPr lang="fr-FR" dirty="0"/>
              <a:t>21:5 =</a:t>
            </a:r>
          </a:p>
          <a:p>
            <a:r>
              <a:rPr lang="fr-FR" dirty="0"/>
              <a:t>22 : 3 =</a:t>
            </a:r>
          </a:p>
          <a:p>
            <a:r>
              <a:rPr lang="fr-FR" dirty="0"/>
              <a:t>33 : 4 =</a:t>
            </a:r>
          </a:p>
        </p:txBody>
      </p:sp>
      <p:sp>
        <p:nvSpPr>
          <p:cNvPr id="6" name="Espace réservé du texte 1">
            <a:extLst>
              <a:ext uri="{FF2B5EF4-FFF2-40B4-BE49-F238E27FC236}">
                <a16:creationId xmlns:a16="http://schemas.microsoft.com/office/drawing/2014/main" id="{2B7A1644-DD20-0E4F-B8E7-F8B970796DDB}"/>
              </a:ext>
            </a:extLst>
          </p:cNvPr>
          <p:cNvSpPr txBox="1">
            <a:spLocks/>
          </p:cNvSpPr>
          <p:nvPr/>
        </p:nvSpPr>
        <p:spPr>
          <a:xfrm>
            <a:off x="4099719" y="927994"/>
            <a:ext cx="4017963" cy="1055688"/>
          </a:xfrm>
          <a:prstGeom prst="rect">
            <a:avLst/>
          </a:prstGeom>
        </p:spPr>
        <p:txBody>
          <a:bodyPr/>
          <a:lstStyle/>
          <a:p>
            <a:pPr algn="ctr">
              <a:lnSpc>
                <a:spcPct val="90000"/>
              </a:lnSpc>
              <a:spcBef>
                <a:spcPts val="1000"/>
              </a:spcBef>
              <a:defRPr/>
            </a:pPr>
            <a:r>
              <a:rPr lang="fr-FR" sz="2400" dirty="0">
                <a:solidFill>
                  <a:srgbClr val="00B050"/>
                </a:solidFill>
                <a:latin typeface="Calibri"/>
              </a:rPr>
              <a:t>Calcul mental </a:t>
            </a:r>
          </a:p>
          <a:p>
            <a:pPr marL="228600" indent="-228600">
              <a:lnSpc>
                <a:spcPct val="90000"/>
              </a:lnSpc>
              <a:spcBef>
                <a:spcPts val="1000"/>
              </a:spcBef>
              <a:buFont typeface="Arial" panose="020B0604020202020204" pitchFamily="34" charset="0"/>
              <a:buChar char="•"/>
              <a:defRPr/>
            </a:pPr>
            <a:r>
              <a:rPr lang="fr-FR" sz="2400" dirty="0">
                <a:solidFill>
                  <a:srgbClr val="FFC000"/>
                </a:solidFill>
                <a:latin typeface="Calibri"/>
              </a:rPr>
              <a:t>Entrainement aux divisions </a:t>
            </a:r>
            <a:br>
              <a:rPr lang="fr-FR" sz="2400" dirty="0">
                <a:solidFill>
                  <a:srgbClr val="FFC000"/>
                </a:solidFill>
                <a:latin typeface="Calibri"/>
              </a:rPr>
            </a:br>
            <a:endParaRPr lang="fr-FR" sz="2400" dirty="0">
              <a:solidFill>
                <a:srgbClr val="00B050"/>
              </a:solidFill>
              <a:latin typeface="Calibri"/>
            </a:endParaRPr>
          </a:p>
        </p:txBody>
      </p:sp>
      <p:sp>
        <p:nvSpPr>
          <p:cNvPr id="7" name="Espace réservé du texte 4"/>
          <p:cNvSpPr txBox="1">
            <a:spLocks/>
          </p:cNvSpPr>
          <p:nvPr/>
        </p:nvSpPr>
        <p:spPr>
          <a:xfrm>
            <a:off x="7732440" y="2207623"/>
            <a:ext cx="2638698" cy="1463040"/>
          </a:xfrm>
          <a:prstGeom prst="rect">
            <a:avLst/>
          </a:prstGeom>
        </p:spPr>
        <p:txBody>
          <a:bodyPr/>
          <a:lstStyle/>
          <a:p>
            <a:pPr marL="228600" indent="-228600">
              <a:lnSpc>
                <a:spcPct val="90000"/>
              </a:lnSpc>
              <a:spcBef>
                <a:spcPts val="1000"/>
              </a:spcBef>
              <a:buFont typeface="Arial" panose="020B0604020202020204" pitchFamily="34" charset="0"/>
              <a:buChar char="•"/>
              <a:defRPr/>
            </a:pPr>
            <a:r>
              <a:rPr lang="fr-FR" sz="2400" dirty="0">
                <a:solidFill>
                  <a:srgbClr val="FFC000"/>
                </a:solidFill>
                <a:latin typeface="Calibri"/>
              </a:rPr>
              <a:t>29: 3=</a:t>
            </a:r>
          </a:p>
          <a:p>
            <a:pPr marL="228600" indent="-228600">
              <a:lnSpc>
                <a:spcPct val="90000"/>
              </a:lnSpc>
              <a:spcBef>
                <a:spcPts val="1000"/>
              </a:spcBef>
              <a:buFont typeface="Arial" panose="020B0604020202020204" pitchFamily="34" charset="0"/>
              <a:buChar char="•"/>
              <a:defRPr/>
            </a:pPr>
            <a:r>
              <a:rPr lang="fr-FR" sz="2400" dirty="0">
                <a:solidFill>
                  <a:srgbClr val="FFC000"/>
                </a:solidFill>
                <a:latin typeface="Calibri"/>
              </a:rPr>
              <a:t>59: 7=</a:t>
            </a:r>
          </a:p>
          <a:p>
            <a:pPr marL="228600" indent="-228600">
              <a:lnSpc>
                <a:spcPct val="90000"/>
              </a:lnSpc>
              <a:spcBef>
                <a:spcPts val="1000"/>
              </a:spcBef>
              <a:buFont typeface="Arial" panose="020B0604020202020204" pitchFamily="34" charset="0"/>
              <a:buChar char="•"/>
              <a:defRPr/>
            </a:pPr>
            <a:r>
              <a:rPr lang="fr-FR" sz="2400" dirty="0">
                <a:solidFill>
                  <a:srgbClr val="FFC000"/>
                </a:solidFill>
                <a:latin typeface="Calibri"/>
              </a:rPr>
              <a:t>35: 4=</a:t>
            </a:r>
          </a:p>
        </p:txBody>
      </p:sp>
      <p:sp>
        <p:nvSpPr>
          <p:cNvPr id="8" name="CustomShape 2">
            <a:extLst>
              <a:ext uri="{FF2B5EF4-FFF2-40B4-BE49-F238E27FC236}">
                <a16:creationId xmlns:a16="http://schemas.microsoft.com/office/drawing/2014/main" id="{673773CF-77CF-4475-9B8F-9BB405AFADBE}"/>
              </a:ext>
            </a:extLst>
          </p:cNvPr>
          <p:cNvSpPr/>
          <p:nvPr/>
        </p:nvSpPr>
        <p:spPr>
          <a:xfrm>
            <a:off x="314326" y="107800"/>
            <a:ext cx="5457824" cy="755799"/>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extLst>
      <p:ext uri="{BB962C8B-B14F-4D97-AF65-F5344CB8AC3E}">
        <p14:creationId xmlns:p14="http://schemas.microsoft.com/office/powerpoint/2010/main" val="403154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2C4F5F-CF7E-6540-AD0F-A914F162430E}"/>
              </a:ext>
            </a:extLst>
          </p:cNvPr>
          <p:cNvSpPr>
            <a:spLocks noGrp="1"/>
          </p:cNvSpPr>
          <p:nvPr>
            <p:ph type="body" sz="quarter" idx="11"/>
          </p:nvPr>
        </p:nvSpPr>
        <p:spPr/>
        <p:txBody>
          <a:bodyPr/>
          <a:lstStyle/>
          <a:p>
            <a:pPr>
              <a:buNone/>
            </a:pPr>
            <a:br>
              <a:rPr lang="fr-FR" dirty="0"/>
            </a:br>
            <a:br>
              <a:rPr lang="fr-FR" dirty="0"/>
            </a:br>
            <a:endParaRPr lang="fr-FR" dirty="0"/>
          </a:p>
        </p:txBody>
      </p:sp>
      <p:sp>
        <p:nvSpPr>
          <p:cNvPr id="5" name="Espace réservé du texte 4"/>
          <p:cNvSpPr>
            <a:spLocks noGrp="1"/>
          </p:cNvSpPr>
          <p:nvPr>
            <p:ph type="body" sz="quarter" idx="12"/>
          </p:nvPr>
        </p:nvSpPr>
        <p:spPr>
          <a:xfrm>
            <a:off x="1833563" y="1391444"/>
            <a:ext cx="4005262" cy="4526030"/>
          </a:xfrm>
        </p:spPr>
        <p:txBody>
          <a:bodyPr/>
          <a:lstStyle/>
          <a:p>
            <a:r>
              <a:rPr lang="fr-FR" sz="2000" dirty="0"/>
              <a:t>Un nombre est un multiple de 25 si ses chiffres des dizaines et des unités sont 00, 25, 50 ou 75. On dit aussi qu’il est divisible par 25.</a:t>
            </a:r>
          </a:p>
          <a:p>
            <a:endParaRPr lang="fr-FR" sz="2000" dirty="0"/>
          </a:p>
          <a:p>
            <a:pPr>
              <a:buNone/>
            </a:pPr>
            <a:r>
              <a:rPr lang="fr-FR" sz="2000" dirty="0"/>
              <a:t>	</a:t>
            </a:r>
          </a:p>
          <a:p>
            <a:pPr>
              <a:buNone/>
            </a:pPr>
            <a:r>
              <a:rPr lang="fr-FR" sz="2000" dirty="0"/>
              <a:t>Trouve dans chaque les deux multiples de 25</a:t>
            </a:r>
          </a:p>
          <a:p>
            <a:pPr>
              <a:buNone/>
            </a:pPr>
            <a:endParaRPr lang="fr-FR" sz="1800" dirty="0"/>
          </a:p>
          <a:p>
            <a:r>
              <a:rPr lang="fr-FR" sz="2000" dirty="0"/>
              <a:t>550  678  175  423 </a:t>
            </a:r>
          </a:p>
          <a:p>
            <a:endParaRPr lang="fr-FR" sz="2000" dirty="0"/>
          </a:p>
          <a:p>
            <a:r>
              <a:rPr lang="fr-FR" sz="2000" dirty="0"/>
              <a:t>357 1400  275 795 </a:t>
            </a:r>
          </a:p>
        </p:txBody>
      </p:sp>
      <p:sp>
        <p:nvSpPr>
          <p:cNvPr id="8" name="Espace réservé du texte 7"/>
          <p:cNvSpPr>
            <a:spLocks noGrp="1"/>
          </p:cNvSpPr>
          <p:nvPr>
            <p:ph type="body" sz="quarter" idx="13"/>
          </p:nvPr>
        </p:nvSpPr>
        <p:spPr/>
        <p:txBody>
          <a:bodyPr/>
          <a:lstStyle/>
          <a:p>
            <a:endParaRPr lang="fr-FR"/>
          </a:p>
        </p:txBody>
      </p:sp>
      <p:sp>
        <p:nvSpPr>
          <p:cNvPr id="6" name="Espace réservé du texte 1">
            <a:extLst>
              <a:ext uri="{FF2B5EF4-FFF2-40B4-BE49-F238E27FC236}">
                <a16:creationId xmlns:a16="http://schemas.microsoft.com/office/drawing/2014/main" id="{2B7A1644-DD20-0E4F-B8E7-F8B970796DDB}"/>
              </a:ext>
            </a:extLst>
          </p:cNvPr>
          <p:cNvSpPr txBox="1">
            <a:spLocks/>
          </p:cNvSpPr>
          <p:nvPr/>
        </p:nvSpPr>
        <p:spPr>
          <a:xfrm>
            <a:off x="3156858" y="863600"/>
            <a:ext cx="6074229" cy="600360"/>
          </a:xfrm>
          <a:prstGeom prst="rect">
            <a:avLst/>
          </a:prstGeom>
        </p:spPr>
        <p:txBody>
          <a:bodyPr/>
          <a:lstStyle/>
          <a:p>
            <a:pPr algn="ctr">
              <a:lnSpc>
                <a:spcPct val="90000"/>
              </a:lnSpc>
              <a:spcBef>
                <a:spcPts val="1000"/>
              </a:spcBef>
              <a:defRPr/>
            </a:pPr>
            <a:r>
              <a:rPr lang="fr-FR" sz="2400" dirty="0">
                <a:solidFill>
                  <a:srgbClr val="00B050"/>
                </a:solidFill>
                <a:latin typeface="Calibri"/>
              </a:rPr>
              <a:t>Calcul mental : les multiples</a:t>
            </a:r>
            <a:br>
              <a:rPr lang="fr-FR" sz="2400" dirty="0">
                <a:solidFill>
                  <a:srgbClr val="FFC000"/>
                </a:solidFill>
                <a:latin typeface="Calibri"/>
              </a:rPr>
            </a:br>
            <a:endParaRPr lang="fr-FR" sz="2400" dirty="0">
              <a:solidFill>
                <a:srgbClr val="00B050"/>
              </a:solidFill>
              <a:latin typeface="Calibri"/>
            </a:endParaRPr>
          </a:p>
        </p:txBody>
      </p:sp>
      <p:sp>
        <p:nvSpPr>
          <p:cNvPr id="7" name="Espace réservé du texte 4"/>
          <p:cNvSpPr txBox="1">
            <a:spLocks/>
          </p:cNvSpPr>
          <p:nvPr/>
        </p:nvSpPr>
        <p:spPr>
          <a:xfrm>
            <a:off x="6514012" y="1391444"/>
            <a:ext cx="3857126" cy="4303962"/>
          </a:xfrm>
          <a:prstGeom prst="rect">
            <a:avLst/>
          </a:prstGeom>
        </p:spPr>
        <p:txBody>
          <a:bodyPr/>
          <a:lstStyle/>
          <a:p>
            <a:pPr marL="228600" indent="-228600">
              <a:lnSpc>
                <a:spcPct val="90000"/>
              </a:lnSpc>
              <a:spcBef>
                <a:spcPts val="1000"/>
              </a:spcBef>
              <a:buFont typeface="Arial" panose="020B0604020202020204" pitchFamily="34" charset="0"/>
              <a:buChar char="•"/>
            </a:pPr>
            <a:r>
              <a:rPr lang="fr-FR" sz="2000" dirty="0">
                <a:solidFill>
                  <a:srgbClr val="FFC000"/>
                </a:solidFill>
                <a:latin typeface="Calibri"/>
              </a:rPr>
              <a:t>Un nombre est un multiple de 50 si ses chiffres des dizaines et des unités sont 00 ou 50. On dit aussi qu’il est divisible par 50. Un nombre multiple de 50 est donc toujours aussi.</a:t>
            </a:r>
          </a:p>
          <a:p>
            <a:pPr marL="228600" indent="-228600">
              <a:lnSpc>
                <a:spcPct val="90000"/>
              </a:lnSpc>
              <a:spcBef>
                <a:spcPts val="1000"/>
              </a:spcBef>
              <a:buFont typeface="Arial" panose="020B0604020202020204" pitchFamily="34" charset="0"/>
              <a:buChar char="•"/>
            </a:pPr>
            <a:endParaRPr lang="fr-FR" sz="2000" dirty="0">
              <a:solidFill>
                <a:srgbClr val="FFC000"/>
              </a:solidFill>
              <a:latin typeface="Calibri"/>
            </a:endParaRPr>
          </a:p>
          <a:p>
            <a:r>
              <a:rPr lang="fr-FR" sz="2000" dirty="0">
                <a:solidFill>
                  <a:srgbClr val="FFC000"/>
                </a:solidFill>
                <a:latin typeface="Calibri"/>
              </a:rPr>
              <a:t>Trouve dans chaque les deux       multiples de 50</a:t>
            </a:r>
          </a:p>
          <a:p>
            <a:endParaRPr lang="fr-FR" sz="2000" dirty="0">
              <a:solidFill>
                <a:srgbClr val="FFC000"/>
              </a:solidFill>
              <a:latin typeface="Calibri"/>
            </a:endParaRPr>
          </a:p>
          <a:p>
            <a:r>
              <a:rPr lang="fr-FR" sz="2000" dirty="0">
                <a:solidFill>
                  <a:srgbClr val="FFC000"/>
                </a:solidFill>
                <a:latin typeface="Calibri"/>
              </a:rPr>
              <a:t>250  357  795 1400</a:t>
            </a:r>
          </a:p>
          <a:p>
            <a:endParaRPr lang="fr-FR" sz="2000" dirty="0">
              <a:solidFill>
                <a:srgbClr val="FFC000"/>
              </a:solidFill>
              <a:latin typeface="Calibri"/>
            </a:endParaRPr>
          </a:p>
          <a:p>
            <a:r>
              <a:rPr lang="fr-FR" sz="2000" dirty="0">
                <a:solidFill>
                  <a:srgbClr val="FFC000"/>
                </a:solidFill>
                <a:latin typeface="Calibri"/>
              </a:rPr>
              <a:t>180  300  171  3250</a:t>
            </a:r>
          </a:p>
          <a:p>
            <a:pPr marL="228600" indent="-228600">
              <a:lnSpc>
                <a:spcPct val="90000"/>
              </a:lnSpc>
              <a:spcBef>
                <a:spcPts val="1000"/>
              </a:spcBef>
              <a:buFont typeface="Arial" panose="020B0604020202020204" pitchFamily="34" charset="0"/>
              <a:buChar char="•"/>
            </a:pPr>
            <a:endParaRPr lang="fr-FR" sz="2000" dirty="0">
              <a:solidFill>
                <a:srgbClr val="FFC000"/>
              </a:solidFill>
              <a:latin typeface="Calibri"/>
            </a:endParaRPr>
          </a:p>
        </p:txBody>
      </p:sp>
      <p:sp>
        <p:nvSpPr>
          <p:cNvPr id="9" name="CustomShape 2">
            <a:extLst>
              <a:ext uri="{FF2B5EF4-FFF2-40B4-BE49-F238E27FC236}">
                <a16:creationId xmlns:a16="http://schemas.microsoft.com/office/drawing/2014/main" id="{88481635-E682-4AA0-A924-C020531A40C0}"/>
              </a:ext>
            </a:extLst>
          </p:cNvPr>
          <p:cNvSpPr/>
          <p:nvPr/>
        </p:nvSpPr>
        <p:spPr>
          <a:xfrm>
            <a:off x="314326" y="107800"/>
            <a:ext cx="5457824" cy="755799"/>
          </a:xfrm>
          <a:prstGeom prst="rect">
            <a:avLst/>
          </a:prstGeom>
          <a:solidFill>
            <a:schemeClr val="bg1"/>
          </a:solidFill>
          <a:ln>
            <a:solidFill>
              <a:schemeClr val="bg1"/>
            </a:solidFill>
            <a:round/>
          </a:ln>
          <a:effectLst>
            <a:outerShdw blurRad="40000" dist="23040" dir="5400000" rotWithShape="0">
              <a:srgbClr val="000000">
                <a:alpha val="35000"/>
              </a:srgbClr>
            </a:outerShdw>
          </a:effectLst>
        </p:spPr>
        <p:style>
          <a:lnRef idx="1">
            <a:schemeClr val="accent6"/>
          </a:lnRef>
          <a:fillRef idx="3">
            <a:schemeClr val="accent6"/>
          </a:fillRef>
          <a:effectRef idx="2">
            <a:schemeClr val="accent6"/>
          </a:effectRef>
          <a:fontRef idx="minor"/>
        </p:style>
        <p:txBody>
          <a:bodyPr lIns="90000" tIns="45000" rIns="90000" bIns="45000" anchor="b">
            <a:noAutofit/>
          </a:bodyPr>
          <a:lstStyle/>
          <a:p>
            <a:pPr algn="ctr">
              <a:spcBef>
                <a:spcPts val="479"/>
              </a:spcBef>
            </a:pPr>
            <a:r>
              <a:rPr lang="fr-FR" sz="2400" b="1" spc="-1" dirty="0">
                <a:solidFill>
                  <a:srgbClr val="FFFFFF"/>
                </a:solidFill>
                <a:latin typeface="Calibri"/>
                <a:ea typeface="DejaVu Sans"/>
              </a:rPr>
              <a:t>CM2</a:t>
            </a:r>
            <a:endParaRPr lang="fr-FR" sz="2400" spc="-1" dirty="0">
              <a:latin typeface="Arial"/>
            </a:endParaRPr>
          </a:p>
        </p:txBody>
      </p:sp>
    </p:spTree>
    <p:extLst>
      <p:ext uri="{BB962C8B-B14F-4D97-AF65-F5344CB8AC3E}">
        <p14:creationId xmlns:p14="http://schemas.microsoft.com/office/powerpoint/2010/main" val="177934142"/>
      </p:ext>
    </p:extLst>
  </p:cSld>
  <p:clrMapOvr>
    <a:masterClrMapping/>
  </p:clrMapOvr>
</p:sld>
</file>

<file path=ppt/theme/theme1.xml><?xml version="1.0" encoding="utf-8"?>
<a:theme xmlns:a="http://schemas.openxmlformats.org/drawingml/2006/main" name="Nom Modu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A198D306-C754-984F-BFDF-04C35B51B74E}" vid="{30C0E73A-4B95-A141-A698-2D6A96270904}"/>
    </a:ext>
  </a:extLst>
</a:theme>
</file>

<file path=ppt/theme/theme2.xml><?xml version="1.0" encoding="utf-8"?>
<a:theme xmlns:a="http://schemas.openxmlformats.org/drawingml/2006/main" name="Page entiè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A198D306-C754-984F-BFDF-04C35B51B74E}" vid="{A7C0749D-6454-E246-ACC2-7AE8A06D202C}"/>
    </a:ext>
  </a:extLst>
</a:theme>
</file>

<file path=ppt/theme/theme3.xml><?xml version="1.0" encoding="utf-8"?>
<a:theme xmlns:a="http://schemas.openxmlformats.org/drawingml/2006/main" name="CM1/CM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A198D306-C754-984F-BFDF-04C35B51B74E}" vid="{B9FFD552-1FB8-B746-9743-340B4FDEB6E3}"/>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TotalTime>
  <Words>899</Words>
  <Application>Microsoft Office PowerPoint</Application>
  <PresentationFormat>Grand écran</PresentationFormat>
  <Paragraphs>229</Paragraphs>
  <Slides>29</Slides>
  <Notes>1</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29</vt:i4>
      </vt:variant>
    </vt:vector>
  </HeadingPairs>
  <TitlesOfParts>
    <vt:vector size="40" baseType="lpstr">
      <vt:lpstr>Arial</vt:lpstr>
      <vt:lpstr>Calibri</vt:lpstr>
      <vt:lpstr>Cambria Math</vt:lpstr>
      <vt:lpstr>Comic Sans MS</vt:lpstr>
      <vt:lpstr>Lucida Calligraphy</vt:lpstr>
      <vt:lpstr>Mistral</vt:lpstr>
      <vt:lpstr>Wingdings</vt:lpstr>
      <vt:lpstr>Nom Module</vt:lpstr>
      <vt:lpstr>Page entière</vt:lpstr>
      <vt:lpstr>CM1/CM2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magali redouin</dc:creator>
  <cp:lastModifiedBy>magali redouin</cp:lastModifiedBy>
  <cp:revision>8</cp:revision>
  <dcterms:created xsi:type="dcterms:W3CDTF">2020-05-17T09:15:58Z</dcterms:created>
  <dcterms:modified xsi:type="dcterms:W3CDTF">2020-05-26T09:42:22Z</dcterms:modified>
</cp:coreProperties>
</file>