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98" r:id="rId3"/>
    <p:sldId id="309" r:id="rId4"/>
    <p:sldId id="262" r:id="rId5"/>
    <p:sldId id="329" r:id="rId6"/>
    <p:sldId id="335" r:id="rId7"/>
    <p:sldId id="265" r:id="rId8"/>
    <p:sldId id="330" r:id="rId9"/>
    <p:sldId id="266" r:id="rId10"/>
    <p:sldId id="331" r:id="rId11"/>
    <p:sldId id="332" r:id="rId12"/>
    <p:sldId id="333" r:id="rId13"/>
    <p:sldId id="334" r:id="rId14"/>
    <p:sldId id="300" r:id="rId15"/>
    <p:sldId id="312" r:id="rId16"/>
    <p:sldId id="484" r:id="rId17"/>
    <p:sldId id="486" r:id="rId18"/>
    <p:sldId id="487" r:id="rId19"/>
    <p:sldId id="276" r:id="rId20"/>
    <p:sldId id="433" r:id="rId21"/>
    <p:sldId id="490" r:id="rId22"/>
    <p:sldId id="488" r:id="rId23"/>
    <p:sldId id="491" r:id="rId24"/>
    <p:sldId id="493" r:id="rId25"/>
    <p:sldId id="496" r:id="rId26"/>
    <p:sldId id="498" r:id="rId27"/>
    <p:sldId id="501" r:id="rId28"/>
    <p:sldId id="502" r:id="rId29"/>
    <p:sldId id="310" r:id="rId30"/>
    <p:sldId id="505" r:id="rId31"/>
    <p:sldId id="508" r:id="rId32"/>
    <p:sldId id="507" r:id="rId33"/>
    <p:sldId id="511" r:id="rId34"/>
    <p:sldId id="513" r:id="rId35"/>
    <p:sldId id="514" r:id="rId36"/>
    <p:sldId id="516" r:id="rId3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tine Viot Rabineau" initials="FVR" lastIdx="1" clrIdx="0">
    <p:extLst>
      <p:ext uri="{19B8F6BF-5375-455C-9EA6-DF929625EA0E}">
        <p15:presenceInfo xmlns:p15="http://schemas.microsoft.com/office/powerpoint/2012/main" userId="5d4115109cffc4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2:57:31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1600 163 24575,'-20'0'0,"-3"0"0,9 0 0,-7 0 0,-2-3 0,0 2 0,-8-6 0,4 2 0,-5-6 0,0 2 0,0-3 0,-5 4 0,4 0 0,-20-6 0,21 5 0,-39-5 0,33 6 0,-18-1 0,8 0 0,3 0 0,-5 0 0,2 0 0,5 4 0,5 1 0,-4 4 0,9 0 0,0 0 0,2 0 0,4 0 0,0 0 0,-4 0 0,8 0 0,-4 0 0,1 0 0,3 0 0,0 0 0,3 4 0,1 0 0,1 3 0,1 0 0,0-1 0,3 1 0,-4 0 0,1 0 0,3 3 0,-3 0 0,3 4 0,1-4 0,-1 6 0,0-4 0,0 5 0,-5 6 0,6-4 0,-6 5 0,11-3 0,-5-3 0,5 4 0,-3 0 0,4 0 0,-1 0 0,1 4 0,-1-3 0,0 3 0,4-4 0,1 0 0,0 0 0,2-1 0,-2 1 0,3-4 0,0 3 0,0-3 0,0 4 0,0 0 0,0 0 0,0 0 0,0 9 0,0-7 0,3 8 0,1-10 0,3-4 0,3 3 0,1-7 0,3 3 0,-1-4 0,0 1 0,1-1 0,3-2 0,-3 1 0,7-1 0,-7 3 0,7-3 0,-3 2 0,4-1 0,0 2 0,0 1 0,-1-1 0,2 5 0,4-3 0,-4 3 0,4-4 0,-5 0 0,10 10 0,-8-8 0,9 8 0,-10-6 0,-1-4 0,0 4 0,0-4 0,0-4 0,0 3 0,4-6 0,-3 3 0,8-3 0,-8-1 0,7 1 0,-2-1 0,-1 1 0,4-4 0,-8 3 0,3-6 0,-8 2 0,3-3 0,-3 0 0,4 0 0,0 0 0,9 0 0,-6 0 0,6-7 0,-5 2 0,-3-9 0,4 3 0,-6-4 0,1 3 0,0-1 0,-4 5 0,3-6 0,-7 6 0,3-2 0,-3 3 0,-1 1 0,0-1 0,-3 0 0,7-3 0,-6 3 0,6-6 0,-4 5 0,0-4 0,1 4 0,-1-5 0,-3 6 0,2-5 0,-2-1 0,0 2 0,2-4 0,-5 8 0,6-6 0,-6 3 0,5-3 0,-5 3 0,3-3 0,-4 6 0,0-2 0,0 3 0,0 0 0,-2-1 0,1 4 0,-1-6 0,-1 2 0,0-6 0,0-1 0,-2-3 0,5-1 0,-5 0 0,2 1 0,-3-1 0,3 4 0,-2-3 0,2 4 0,-3-1 0,0 1 0,0-1 0,0-3 0,0 3 0,3-3 0,-3 3 0,3 1 0,-3 0 0,0-1 0,0 1 0,0-1 0,0 1 0,0 0 0,0-1 0,0 1 0,0-4 0,0 2 0,0-2 0,0 4 0,0-4 0,0 2 0,0-2 0,0 4 0,0-1 0,0 1 0,0 3 0,0-3 0,0 6 0,0-2 0,0 3 0,0 0 0,0 0 0,0 0 0,3 0 0,0-1 0,3 1 0,-2-3 0,-2 2 0,-2-2 0,0-1 0,0 0 0,0 0 0,0-2 0,0 5 0,0-3 0,0 4 0,0 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8:03.3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0,'80'0,"-10"0,-46 0,6 0,-6 0,0 0,12 0,-15 0,11 0,-4 0,-4 0,4 0,0 0,2 0,-4 0,1 0,0 0,-3 0,13 0,-18 0,9 0,-4 0,6 0,-4 0,3 0,-8 0,6 0,3 0,-3 0,-2 0,1 0,-3 0,6 0,-3 0,1 0,-3 0,1 0,3 0,-5 0,6 0,-6 0,2 0,3 0,-3 0,2 0,-2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8:06.5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56,'52'0,"0"0,21 0,-8 0,-29 0,19 0,-10 0,10 0,-10 0,0 0,-3 0,-3 0,0 0,-2 0,-9 0,-1-3,1 2,-2-5,2 5,-2-5,-3 5,3-2,5 3,-10 0,13-3,-12 2,3-2,4 0,-9 2,12-2,-1 0,-6 2,2-2,-3 0,-1 2,9-5,-9 6,1-3,5 3,-8 8,5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8:09.9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66,'73'0,"-8"0,-37 0,3 0,-7 0,7 0,-8 0,9 0,-4 0,-1 0,5 0,-9 0,4 0,5 0,-11 0,15 0,-18 0,11 0,1 0,-5-3,4 3,-1-4,-6 4,8 0,-4 0,-3 0,7-3,-6 3,6-3,-7 0,4 2,-4-5,5 5,-1-5,0 5,-4-5,5 2,-5 1,5-3,-1 6,-5-6,8 5,-7-4,4 4,-2-2,0 3,3 0,-3 0,2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9:34.43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21,'57'0,"-7"0,-46 0,19 0,5 0,-2 0,7 0,-15 0,9 0,2 0,-3 0,-1 0,1 0,2 0,-2 0,-1 0,1 0,-3 0,5 0,-1 0,-3 0,5 0,-7 0,6 0,-2 0,-3 0,6 0,-4 0,0 0,2 0,-4 0,8-2,-9 1,8-1,-8 2,4 0,0 0,-2 0,3 0,-3-2,1 2,1-4,0 3,0-3,0 3,-1-1,0 1,2 0,-2 1,-1 2,2 5,-2-1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9:41.68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1,'58'0,"-8"0,-45 0,20 0,3 0,2 0,-1 0,-10 0,8 0,0 0,1 0,-3 0,-3 0,6 0,-2 2,0-2,2 2,-2-2,1 0,1 0,-5 0,5 0,-3 0,-1 0,4 0,-2 0,-2 0,6 0,-9 0,5 0,1 0,-3 0,6 0,-3 0,-2 0,9 0,-12 0,8 0,-2 0,-7 0,8 0,-3 0,-1 0,2 0,-3 0,0 0,2 0,0 2,0-1,0 2,-3 2,1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10:01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24575,'0'26'0,"0"-4"0,0-12 0,0-1 0,0-1 0,0-2 0,0-1 0,0-1 0,0 0 0,0 1 0,0-1 0,0 0 0,0 0 0,0 1 0,0-1 0,0 0 0,0 1 0,0 1 0,0 4 0,0 3 0,0 6 0,0 1 0,0 2 0,0 1 0,0 0 0,0-3 0,0-2 0,0-2 0,0-3 0,0-1 0,0-2 0,0-1 0,0 1 0,0-1 0,0-1 0,0 1 0,0-2 0,0 0 0,0 2 0,0-2 0,0 0 0,0 0 0,0-3 0,0 1 0,0-1 0,0 0 0,0 1 0,0-1 0,0 0 0,0 0 0,0 3 0,0 3 0,0 3 0,0 6 0,0-3 0,0 6 0,-3-2 0,2-1 0,-1 3 0,2-5 0,0-1 0,0-4 0,0-2 0,0-1 0,0 1 0,0-3 0,0 0 0,0-3 0,0 0 0,0 1 0,0-1 0,0 0 0,0 3 0,0-2 0,0 1 0,0-1 0,0-1 0,0 0 0,0 1 0,0-1 0,0 0 0,0 1 0,0-1 0,0 0 0,0 0 0,0 1 0,0 1 0,0 2 0,0-1 0,0 2 0,0-2 0,0 2 0,0-1 0,0 1 0,0-2 0,0 0 0,0 2 0,0-4 0,0 4 0,0-4 0,0 4 0,2-4 0,-2 1 0,2 1 0,-2-2 0,0 1 0,0-1 0,0 1 0,0-1 0,2 4 0,-1-4 0,1 1 0,-2 0 0,0-1 0,0 2 0,0-3 0,0 1 0,0-1 0,0 0 0,0 0 0,1 1 0,0-1 0,1 0 0,-2 1 0,0-1 0,0 0 0,0 3 0,2 0 0,-2 3 0,3-1 0,-3 1 0,0-1 0,0 1 0,2 2 0,-2-2 0,3 2 0,-3-2 0,0 0 0,0 2 0,0-2 0,0 5 0,2-5 0,-2 2 0,3-2 0,-3-3 0,0 2 0,0-4 0,1 2 0,0-3 0,1 0 0,-2 3 0,0-2 0,0 1 0,0-1 0,0-1 0,0 0 0,0 3 0,0-2 0,0 4 0,0-4 0,0 4 0,0-4 0,0 4 0,0-5 0,0 5 0,0-1 0,0-1 0,0 2 0,0-2 0,0 0 0,0 2 0,0-2 0,0 1 0,0 0 0,0-3 0,0 4 0,0-4 0,0 4 0,0-4 0,0 1 0,0-2 0,0 0 0,0 3 0,0-2 0,0 4 0,0-4 0,-2 4 0,1-4 0,-1 4 0,2-2 0,-2 0 0,2 2 0,-2-2 0,2 0 0,0 2 0,0-4 0,-2 2 0,1-1 0,-1-1 0,2 2 0,0-3 0,0 1 0,0-1 0,0 0 0,0 0 0,0 5 0,0-4 0,0 6 0,0-4 0,0 3 0,0-3 0,0 2 0,0-2 0,-2 3 0,2-3 0,-3 2 0,3-2 0,0 0 0,0 2 0,0-4 0,0 2 0,0 0 0,0-3 0,0 3 0,0 0 0,0-2 0,0 1 0,0 0 0,0 2 0,0-2 0,0 1 0,0-3 0,0 1 0,0-1 0,0 0 0,0 3 0,0-2 0,0 4 0,0-4 0,0 4 0,0-2 0,0 2 0,0 1 0,0-3 0,0 2 0,0-2 0,0 3 0,0-3 0,0 2 0,0-2 0,0 3 0,0 4 0,0-4 0,0 5 0,0-3 0,0 1 0,0 2 0,0 1 0,0 0 0,0-3 0,-2 2 0,2-5 0,-3 2 0,3-2 0,0-3 0,0 2 0,0-4 0,0 4 0,0-4 0,0 1 0,0 1 0,0-2 0,0 4 0,0-4 0,0 1 0,0-1 0,0 1 0,0 1 0,0 0 0,0-1 0,0-1 0,0-1 0,0 0 0,0 1 0,0-1 0,0 0 0,0 0 0,0 1 0,0-1 0,0 3 0,0-2 0,0 1 0,0-1 0,0-1 0,0 0 0,0 3 0,0-2 0,0 4 0,0-5 0,0 5 0,0-1 0,0-1 0,0 2 0,0 2 0,0-2 0,0 4 0,0-8 0,0 4 0,0-5 0,0 5 0,0-4 0,0 2 0,0 0 0,0 0 0,0 0 0,0 2 0,0-4 0,0 4 0,0-4 0,0 4 0,0-2 0,0 0 0,0 2 0,0-4 0,0 4 0,0 0 0,0 1 0,0-1 0,0 0 0,0-4 0,0 2 0,0-3 0,0 0 0,0 0 0,0 1 0,0-1 0,0 0 0,0 1 0,0-1 0,0 0 0,0 1 0,0-1 0,0 0 0,0 1 0,0-1 0,0 0 0,0 3 0,0-2 0,0 1 0,0 1 0,0-2 0,0 1 0,0 1 0,0-2 0,0 4 0,0-4 0,0 4 0,0-4 0,0 4 0,0-5 0,0 3 0,0 0 0,0-2 0,0 1 0,0-1 0,0-1 0,0 0 0,0 0 0,0 1 0,0-1 0,0 0 0,0 1 0,0 1 0,0-1 0,0 4 0,0-4 0,0 4 0,-2 0 0,2 1 0,-2-1 0,2 0 0,0-2 0,0 1 0,-2 1 0,1-2 0,-1 2 0,2-1 0,0 0 0,0 0 0,-2 4 0,1-4 0,-1 4 0,0-5 0,1 2 0,-1 1 0,2-1 0,-2 1 0,1-3 0,-1 2 0,2-2 0,0 3 0,0 4 0,0-4 0,-2 2 0,2-4 0,-2-3 0,2 4 0,0-4 0,0 2 0,0-3 0,0 0 0,0 1 0,0-1 0,0 5 0,0 2 0,0 5 0,0-1 0,0-2 0,0 2 0,0-4 0,0 1 0,0-3 0,0-1 0,0 0 0,0 0 0,0 4 0,0-2 0,0 2 0,0-2 0,0-1 0,0 1 0,0 0 0,0-1 0,0 1 0,0-3 0,0 2 0,0-2 0,0 2 0,0-1 0,0 1 0,0-2 0,0 2 0,0 1 0,0-1 0,0 1 0,0 0 0,0-1 0,0-2 0,0 0 0,0 0 0,0-3 0,0 3 0,0-3 0,0 3 0,0-2 0,2 1 0,-2 1 0,2-2 0,-2 4 0,2-4 0,-2 4 0,2-2 0,-2 3 0,2-3 0,-1 2 0,2 3 0,-2-2 0,1 4 0,0-4 0,-1-3 0,1 0 0,0-1 0,-2-1 0,2 2 0,-2-3 0,2 1 0,-1 1 0,1-1 0,0 4 0,-2-2 0,2 0 0,1 2 0,-3-1 0,4 1 0,-3 1 0,1-1 0,-2 1 0,2-1 0,-1 1 0,1-1 0,-2 1 0,0 1 0,2-1 0,-2 2 0,3-3 0,-3-2 0,0 2 0,0-4 0,0 4 0,0-2 0,0 1 0,0 1 0,0-2 0,0 2 0,0 1 0,0-1 0,0 1 0,0 2 0,0-2 0,0 3 0,0-4 0,0 1 0,0-1 0,0 1 0,0-1 0,0 3 0,0-2 0,0 1 0,0-4 0,0 2 0,0-1 0,0 1 0,0 1 0,0-1 0,0 1 0,0-1 0,0 1 0,0-1 0,0 1 0,0-1 0,0 1 0,0-1 0,0 1 0,0 2 0,0-2 0,0 3 0,0-1 0,0 1 0,0 0 0,0 2 0,0-5 0,0 7 0,0-7 0,0 2 0,0-6 0,0-2 0,0 1 0,0-1 0,0-2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10:24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24575,'9'0'0,"-1"0"0,-3 0 0,2 0 0,-2 0 0,2 0 0,0 0 0,0 0 0,2 2 0,-2 0 0,2 0 0,0 0 0,-2-1 0,4 0 0,-3 0 0,2 1 0,-2-2 0,3 2 0,-4-2 0,2 0 0,-2 1 0,2 0 0,-2 2 0,2-3 0,-2 2 0,0-1 0,2 0 0,-1 0 0,0 1 0,-1-2 0,0 2 0,0-1 0,0 0 0,0 0 0,0 1 0,0-2 0,0 2 0,0-2 0,0 1 0,0 0 0,-2 0 0,1-1 0,-2 0 0,2 0 0,0 0 0,-1 0 0,1 0 0,-2 0 0,1 0 0,0 0 0,0 0 0,0 0 0,2 0 0,-2 0 0,3 0 0,0 2 0,0-2 0,-1 2 0,2-2 0,-2 0 0,2 0 0,-2 0 0,2 0 0,0 0 0,1 0 0,1 0 0,-2 0 0,2 0 0,1 0 0,-3 0 0,2 0 0,-1 0 0,1 0 0,-2 1 0,2 0 0,-1 0 0,4-1 0,-2 0 0,1 0 0,-2 0 0,-2 0 0,0 0 0,2 0 0,-3 0 0,3 0 0,-4 0 0,4 0 0,-4 0 0,4 0 0,-3 0 0,3 0 0,-4 0 0,4 0 0,-4 0 0,2 0 0,0 0 0,1 0 0,-1 0 0,2 0 0,-4 0 0,7 0 0,-5 0 0,5 0 0,-7 0 0,2 0 0,0 0 0,-2 0 0,4 0 0,-3 0 0,2 0 0,0 0 0,-1 0 0,2 0 0,-1 0 0,1 0 0,0 0 0,1 0 0,-1 0 0,1 0 0,-1 0 0,0 0 0,1-2 0,-1 2 0,1-3 0,-1 2 0,0-2 0,6 2 0,-2 0 0,2-1 0,-4 1 0,-1 0 0,-3-1 0,2 2 0,-1-2 0,-1 1 0,2 0 0,-4 0 0,4-1 0,-3 2 0,1-4 0,-3 4 0,3-2 0,-1 1 0,1 0 0,-2 0 0,0 1 0,-1-2 0,0 2 0,0-2 0,-1 2 0,4-1 0,-2 0 0,1-2 0,-1 3 0,0-2 0,-1 1 0,0 1 0,-1-2 0,2 1 0,-2 0 0,2 0 0,-2 1 0,0-2 0,2 2 0,-2-2 0,2 1 0,0 0 0,2 0 0,-2 1 0,2-2 0,-2 2 0,0-2 0,-2 2 0,2 0 0,-2 0 0,0 0 0,0 0 0,-2 0 0,-2-1 0,2-1 0,-1 0 0,1 1 0,0 1 0,0 0 0,1 0 0,0 0 0,0 0 0,2 0 0,0 0 0,-1 0 0,1 0 0,-2 0 0,1 0 0,-2 0 0,0 0 0,0 0 0,0 0 0,0 0 0,1 0 0,-1 0 0,4 0 0,-2 0 0,6 0 0,-1 2 0,3-2 0,2 2 0,1-2 0,-2 0 0,2 0 0,-1 0 0,1 0 0,1 0 0,-1 0 0,-1 0 0,-2 0 0,1 0 0,-2 0 0,2 0 0,-5 0 0,2 0 0,-2 0 0,1 0 0,-1 0 0,0 0 0,-2 0 0,4 0 0,-4 0 0,2 0 0,-2 0 0,2 0 0,-1 0 0,2 0 0,-2 0 0,1 0 0,0 0 0,-2 0 0,2 0 0,0 0 0,-2 0 0,4 0 0,-3 0 0,1-2 0,-2 2 0,3-3 0,-1 2 0,2-2 0,-2 3 0,-2-2 0,1 1 0,0 0 0,1-2 0,0 3 0,-2-4 0,2 4 0,0-2 0,-2 1 0,2 0 0,0 0 0,-1-1 0,3 2 0,-4-3 0,4 2 0,-2-2 0,3 3 0,-3-3 0,7 2 0,-5-2 0,5 2 0,-4 0 0,-1 1 0,-2 0 0,0 0 0,-2-2 0,0 2 0,0-2 0,-2 2 0,0 0 0,-2 0 0,0 0 0,1 0 0,2 0 0,2 0 0,4 0 0,-3 0 0,2 0 0,-4 0 0,2 0 0,-2 0 0,-2 0 0,0 0 0,-2 0 0,0 0 0,1 0 0,-1 0 0,0 0 0,0 0 0,0 0 0,0 0 0,2 0 0,-1 0 0,2 0 0,-1 2 0,2-2 0,2 2 0,-1-2 0,1 0 0,-3 0 0,1 0 0,0 0 0,0 0 0,0 0 0,0 0 0,0 0 0,2 0 0,-3 1 0,2-1 0,-3 2 0,2-2 0,0 0 0,2 0 0,-1 0 0,1 0 0,-1 0 0,0 0 0,3 0 0,-4 0 0,2 0 0,0 0 0,-2 0 0,2 0 0,-2 0 0,-1 0 0,0 0 0,-1 0 0,2 0 0,2 0 0,-1 0 0,4 0 0,-3 0 0,4 0 0,-4 0 0,2 0 0,-2 1 0,3 0 0,-1 1 0,1-2 0,-1 1 0,0 0 0,-1 0 0,1-1 0,-2 2 0,1-2 0,0 2 0,0 0 0,1-2 0,1 2 0,-1-2 0,-2 2 0,2-2 0,-1 1 0,1-1 0,4 2 0,-3-2 0,0 3 0,-1-2 0,-3 2 0,3-3 0,-4 2 0,2-2 0,0 0 0,-2 1 0,2 0 0,0 0 0,-2-1 0,2 0 0,-2 0 0,0 0 0,0 0 0,0 0 0,-2 0 0,2 0 0,-2 0 0,2 0 0,0 0 0,2 0 0,5 0 0,1 0 0,5 0 0,-4 0 0,1 0 0,-1 0 0,1 0 0,2 0 0,1-2 0,0 0 0,1-1 0,-1 0 0,0 0 0,2-1 0,-2-1 0,-1 3 0,1-2 0,-1 4 0,-2-4 0,2 2 0,0-1 0,-1 1 0,1 1 0,-3 0 0,11-3 0,-10 2 0,9 0 0,-12 0 0,2 0 0,-1 2 0,1-4 0,-4 3 0,1-2 0,1 2 0,-2 0 0,2 1 0,-3 0 0,0 0 0,-1 0 0,-1 0 0,0 0 0,-2 0 0,4 0 0,-4 0 0,4 0 0,-1 0 0,3 0 0,-1 0 0,4 0 0,-1 0 0,9 0 0,-6 0 0,6 0 0,-8 0 0,-1 1 0,-2 0 0,-1 2 0,-3-1 0,0 2 0,-2-2 0,-2 1 0,0-3 0,-2 3 0,0-3 0,1 1 0,-3 1 0,2-2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10:30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24575,'0'12'0,"0"-1"0,0-2 0,0-2 0,0 2 0,0 0 0,0-1 0,0 1 0,0-2 0,0-1 0,0 1 0,0-1 0,0 2 0,0-2 0,0 3 0,0-2 0,0-2 0,0 0 0,0 0 0,0 0 0,0 2 0,0-2 0,0 2 0,0-2 0,0 0 0,0 2 0,0-2 0,0 2 0,0-2 0,0 1 0,0 0 0,0 1 0,0 0 0,0-1 0,0 1 0,0 0 0,0 2 0,0 1 0,0 1 0,0-2 0,0 2 0,0-1 0,0 1 0,0 1 0,0-3 0,0 0 0,0 0 0,-2 1 0,2 2 0,-2-2 0,2 1 0,0-3 0,-2 3 0,2-4 0,-2 4 0,2-4 0,0 4 0,0-1 0,0 1 0,0-1 0,0 0 0,0-2 0,0 3 0,0-4 0,0 2 0,0-2 0,0-2 0,0 2 0,0-2 0,0 2 0,0-2 0,0 2 0,0-2 0,0 3 0,0 0 0,0 0 0,0-1 0,0 0 0,0 2 0,0-2 0,0 2 0,0-2 0,0 0 0,2 2 0,-2-2 0,2 2 0,-1-2 0,0 2 0,0-2 0,-1 2 0,2 0 0,-1-1 0,0 3 0,-1-4 0,0 4 0,0-2 0,2 1 0,-2 6 0,2-8 0,-2 8 0,0-8 0,0 1 0,0-2 0,0 0 0,0-1 0,0 1 0,0 0 0,0 0 0,0 0 0,0 2 0,0-1 0,0-1 0,0-1 0,0 0 0,0-1 0,0 0 0,0-2 0,0 0 0,0 0 0,0 0 0,0 0 0,0 2 0,0 0 0,0 4 0,0-1 0,0 3 0,0 0 0,0 1 0,0 2 0,0-3 0,0 1 0,0-1 0,0 0 0,0 1 0,-2-3 0,2 2 0,-2-3 0,2 3 0,0-4 0,0 2 0,0 0 0,0-2 0,0 2 0,0-2 0,0 0 0,-1 0 0,0 2 0,0-2 0,-1 2 0,2-2 0,-3-2 0,1 2 0,-2 1 0,1 2 0,1 0 0,-2 1 0,4-3 0,-3 3 0,1-4 0,-1 2 0,2-2 0,-1 2 0,2-3 0,-4 2 0,4-3 0,-3 2 0,3 0 0,-2 2 0,0-2 0,2 1 0,-2 0 0,2-2 0,-1 3 0,1-4 0,-2 2 0,2-2 0,0 5 0,0-2 0,0 0 0,0-2 0,0-2 0,0 1 0,0 0 0,0-2 0,0 4 0,0-4 0,0 4 0,0-4 0,0 4 0,0-2 0,0 0 0,0 2 0,0-4 0,0 4 0,0-2 0,1 0 0,0 2 0,2-4 0,-3 4 0,3-2 0,-3 2 0,2-2 0,-1 5 0,1-6 0,0 6 0,-1-7 0,-1 2 0,0 0 0,0 0 0,0 0 0,0 4 0,0-3 0,0 3 0,0-2 0,0 1 0,0 0 0,0 1 0,0-2 0,0 0 0,0 2 0,0-2 0,0 2 0,0-2 0,0 2 0,0-2 0,0 4 0,0 4 0,0 0 0,0 2 0,0-1 0,0-2 0,2 2 0,-1-1 0,0-2 0,-1-3 0,0 1 0,0-4 0,0 2 0,0-2 0,0 0 0,0 0 0,0 0 0,0 0 0,0 0 0,0 0 0,0-1 0,0 1 0,0 0 0,0-1 0,0-2 0,0 1 0,0-2 0,0 2 0,0-2 0,0 0 0,0 2 0,0 0 0,0 2 0,0 0 0,0 0 0,0 0 0,0 0 0,0 0 0,0 0 0,0 0 0,0 0 0,0 0 0,0-1 0,0 1 0,0 0 0,0 2 0,0 1 0,0 1 0,0 3 0,0 3 0,0 5 0,0 1 0,0 6 0,0-6 0,0 2 0,0-3 0,0-2 0,0-1 0,0-2 0,0-3 0,0 0 0,0-3 0,0 1 0,0-1 0,0-1 0,0-2 0,0-2 0,0 0 0,0-2 0,0 2 0,0-2 0,0 2 0,0 0 0,0 1 0,0-2 0,0 3 0,0-2 0,0 3 0,0-2 0,0 2 0,0-2 0,0 2 0,0 0 0,0 0 0,0 1 0,0 3 0,0-3 0,0 6 0,0-2 0,0 3 0,0-1 0,0 1 0,0 2 0,0-4 0,0 4 0,0-7 0,0 1 0,0-3 0,0-1 0,0 0 0,0-2 0,0 7 0,0-6 0,0 6 0,-1-4 0,0 1 0,0 0 0,-1-1 0,2-1 0,-2-2 0,2 0 0,-1-2 0,0 1 0,0-2 0,1 2 0,0-2 0,0 2 0,0 0 0,0 1 0,0 0 0,0 1 0,0 0 0,0 3 0,0 0 0,0 1 0,0 10 0,0-9 0,0 5 0,0-6 0,0-1 0,0 1 0,0-1 0,0 0 0,0-1 0,0 1 0,0-4 0,0 2 0,0-2 0,0-2 0,0 0 0,0-2 0,0 0 0,0 1 0,0 2 0,0 4 0,0 7 0,0 0 0,0 3 0,0 2 0,0 1 0,0 6 0,0 0 0,0-3 0,0 2 0,0-7 0,0 3 0,0-7 0,0 5 0,0-5 0,0 3 0,0-6 0,0 2 0,0-4 0,0 2 0,0-5 0,0 2 0,0-2 0,0 3 0,0-1 0,0-2 0,0 2 0,0-1 0,0-1 0,0 2 0,0-3 0,0 0 0,0-1 0,0 0 0,0 2 0,0-1 0,2 3 0,-2-2 0,2 2 0,-1 1 0,0-1 0,1 1 0,-2-1 0,0 3 0,0-1 0,0-1 0,0-1 0,0-2 0,0 1 0,0 1 0,0-2 0,0 2 0,0 1 0,0-3 0,0 0 0,0 0 0,0-1 0,0 2 0,0-2 0,0 3 0,0-2 0,0 3 0,0-3 0,0 2 0,0-4 0,0 2 0,0 0 0,0 4 0,0-1 0,0 2 0,0-2 0,0-1 0,0 0 0,0 1 0,0-1 0,0 1 0,0-3 0,0 2 0,0-5 0,0 2 0,0-4 0,0 1 0,0-2 0,0 0 0,0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25:49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24575,'13'0'0,"0"0"0,11 0 0,0 0 0,6 0 0,0 0 0,5 0 0,-3 0 0,3 0 0,1 0 0,1 0 0,7 0 0,-7 0 0,5 0 0,2 0 0,-5 0 0,9 0 0,-16 0 0,3 0 0,1 0 0,-4 0 0,-2 0 0,-1 0 0,-5 0 0,6 0 0,0 0 0,-1 0 0,1 0 0,0 0 0,-5 0 0,3 0 0,-9 0 0,10 0 0,-10 0 0,10 0 0,-5 0 0,1 0 0,3 0 0,-3 0 0,5 0 0,0 0 0,19 0 0,-15 0 0,15 0 0,-19 0 0,0 0 0,-1 0 0,-4 0 0,3 0 0,-3 0 0,5 0 0,0 0 0,-1 5 0,-4-4 0,3 3 0,-3 1 0,5-4 0,0 3 0,5 1 0,-3-4 0,9 4 0,-3-5 0,5 0 0,0 0 0,7 0 0,-5 5 0,12-4 0,7 4 0,-9-5 0,8 0 0,-26 0 0,5 4 0,-11-2 0,5 2 0,-6-4 0,5 0 0,-3 0 0,3 0 0,-5 0 0,0 0 0,6 0 0,-5 0 0,11 0 0,-5 0 0,13 0 0,-5 0 0,12 0 0,20 0 0,-12 0 0,11 0 0,-11 0 0,30 0 0,-12 0 0,-31 0 0,-2 0 0,24 0 0,-21 0 0,12 0 0,-26 0 0,9 0 0,-10-4 0,-1 2 0,5-7 0,-5 7 0,6-2 0,15-2 0,-17 5 0,37-11 0,-35 10 0,55-4 0,-47 2 0,39 2 0,-11-9 0,-14 5 0,17-7 0,-30 1 0,20 1 0,-23 5 0,7-3 0,-32 8 0,-5-3 0,-6 4 0,-5 0 0,0 0 0,1-14 0,-4 11 0,-1-10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25:5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24575,'18'0'0,"11"0"0,10 0 0,13 0 0,14 0 0,2 0 0,16 0 0,2 0-471,-35 0 0,1 0 471,1 0 0,0 0 0,5 0 0,-1 0 0,-4 0 0,0 0 0,4 0 0,-1 0 0,40 0 0,-44 0 0,0 0 0,42 0 0,1 0 0,-1 0 0,0 0 0,1 0-261,-30 0 261,23 0 0,-23 0 0,30 0 0,-43 0 0,-1 0 0,23 0 0,-15 0 0,-1 0 0,10 0 0,28 0 0,-23 0 0,4 0 0,0 0 0,7 0 0,-8 0 0,-8 0 0,5 0 0,-12 0 0,12 0 0,-12 0 0,5 6 929,-8-5-929,8 10 274,-5-5-274,5 6 0,-8-5 0,9 4 0,-14-5 0,31 5 0,-34 0 0,26-5 0,-31 4 0,-1-9 0,-2 4 0,-5-5 0,0 0 0,-1 0 0,-6 0 0,-1 0 0,1 0 0,-5 0 0,3 0 0,-3 0 0,5 0 0,-1 0 0,-4 0 0,-2 0 0,-9 0 0,3 0 0,-8 0 0,4 3 0,-5-2 0,0 3 0,-3-1 0,2-2 0,7 3 0,12-9 0,31-34 0,-29 24 0,11-23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2:58:00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2131 32 24575,'-10'0'0,"-6"0"0,1 0 0,-7 0 0,4 0 0,-8 0 0,7 0 0,-12 0 0,4 0 0,-5 0 0,0 0 0,0-3 0,0 2 0,0-3 0,-4 4 0,3-3 0,-4 2 0,5-6 0,0 6 0,5-3 0,-4 4 0,3-3 0,1 2 0,-4-3 0,4 4 0,-1 0 0,-3 0 0,4 0 0,0 0 0,-4 0 0,8 0 0,-4 0 0,1 0 0,3 0 0,-8 0 0,8 0 0,-7 0 0,-8 0 0,4 0 0,-8 0 0,11 0 0,3 0 0,-3 0 0,8 0 0,-7 0 0,6 0 0,-2 0 0,4 0 0,-4 0 0,3 0 0,-4 0 0,6 0 0,-1 0 0,3 3 0,-2-2 0,3 5 0,0-2 0,-3 3 0,3 0 0,-4 0 0,0 1 0,0-4 0,0 2 0,-9 1 0,6 1 0,-6 3 0,9-4 0,0 0 0,0 1 0,4-1 0,0 0 0,1 0 0,3-1 0,-3 1 0,3 0 0,1-3 0,-4 2 0,2-2 0,-2 2 0,7 1 0,-2-1 0,1 1 0,1-1 0,1 0 0,0 1 0,2-1 0,-3 0 0,2 3 0,1-3 0,-2 3 0,3 0 0,2-2 0,-2 6 0,2-3 0,-2 0 0,-1 2 0,4 2 0,-3 0 0,5 3 0,-5-3 0,5-1 0,-2 0 0,3 4 0,0-2 0,0 2 0,0-4 0,0 0 0,0 1 0,0 3 0,0-3 0,0 7 0,0-1 0,3-1 0,1 0 0,3-2 0,-3-3 0,2 3 0,-2-4 0,2-2 0,1 1 0,-1-2 0,0 0 0,1 3 0,-1-7 0,3 7 0,-1-3 0,4 0 0,-2 3 0,1-3 0,1 3 0,-1-2 0,2 1 0,0-1 0,-3-1 0,3 2 0,-3-5 0,3 6 0,10-3 0,-3 1 0,7 3 0,-5-6 0,0 5 0,4-4 0,2 2 0,3 0 0,1-2 0,5 3 0,-4-4 0,4 0 0,-1 0 0,-3 0 0,4 0 0,0 0 0,-4-3 0,4 2 0,-6-2 0,-3-1 0,3 0 0,-4-1 0,5-2 0,-1 3 0,15-4 0,-10 0 0,14 0 0,-17 0 0,4 0 0,0 0 0,-4 0 0,4 0 0,-1 0 0,-3 0 0,9 0 0,-9 0 0,4 0 0,0 0 0,-4 0 0,3 0 0,-4 0 0,5 0 0,-4 0 0,4 0 0,-6 0 0,6 0 0,7-5 0,0 4 0,10-7 0,-4 3 0,25-8 0,-15 3 0,9-3 0,-15 4 0,-15 0 0,3 0 0,-10 1 0,-8 1 0,-3 3 0,-7 1 0,-4 0 0,-1 2 0,-3-1 0,-3-1 0,0 0 0,-3-7 0,0 0 0,0-7 0,0 3 0,0-7 0,0 2 0,0 1 0,0 1 0,0 0 0,0 3 0,0-4 0,0 5 0,0 0 0,0-5 0,0 4 0,-3-3 0,2 0 0,-5 2 0,2-2 0,1 0 0,-3 3 0,2-7 0,-3 6 0,0-2 0,3 4 0,-2-1 0,2 1 0,-2 0 0,2 3 0,-2-3 0,2 3 0,-2 0 0,-1-3 0,4 6 0,-3-5 0,2 2 0,-6-7 0,3 7 0,1-6 0,0 9 0,3-2 0,-3 3 0,0-3 0,2 2 0,-2-3 0,3 4 0,0 0 0,-3 0 0,6 0 0,-6 3 0,5-3 0,-1 0 0,-1-1 0,2-6 0,-4 3 0,-2 0 0,3-3 0,-5 2 0,5 1 0,-2 1 0,2 3 0,2 0 0,2 0 0,0 0 0,0-1 0,0 1 0,0 0 0,0 0 0,0 0 0,0 0 0,0 0 0,0 0 0,0-4 0,0 4 0,0-1 0,0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25:5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24575,'23'0'0,"8"0"0,13 0 0,7 0 0,15 0 0,2 0 0,8 0 0,8 0 0,2 0-570,8 0 570,1 0 0,-1 0 0,-43 0 0,2 0 0,0 0 0,-1 0 0,31 0 0,15 0 0,-26 0 0,6 0 0,4 0 0,-28 0 0,11 0 0,-20 0 0,-7 0 0,-3 0 570,-16 0-570,10 0 0,-10 0 0,4 0 0,1 0 0,-5 0 0,10 0 0,-5 0 0,6 0 0,0 0 0,-1 0 0,20 0 0,-8 0 0,16 0 0,-14 0 0,0 0 0,0 0 0,7 0 0,-5 0 0,12 0 0,-12 0 0,12 0 0,-12 0 0,5 0 0,0 0 0,-5 0 0,5 0 0,-12 0 0,3 0 0,-9 0 0,3 0 0,1 5 0,-5-4 0,24 8 0,-14-8 0,16 8 0,-14-7 0,7 8 0,-5-9 0,12 9 0,-12-8 0,5 8 0,-7-9 0,0 4 0,1-5 0,-1 0 0,0 0 0,-6 0 0,5 0 0,-4 0 0,5 0 0,0 0 0,0 0 0,7 0 0,-5 0 0,12 0 0,-12 0 0,25 0 0,-28 0 0,13 0 0,-31 0 0,5 0 0,-10 0 0,4 0 0,-5 0 0,1 0 0,-1 0 0,0 0 0,5 0 0,-4 0 0,0 0 0,-2 0 0,-7 0 0,2 0 0,-4 0 0,1 0 0,-5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4:26:16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3730 99 24575,'-99'-6'0,"0"0"0,0 0 0,0-1 0,0 1 0,0 0 0,0 0 0,0 0 0,-8-1 0,-1 1 0,3-1 0,6 1 0,9 0 0,12 2 0,-27-2 0,27 3 0,28 2 0,-5-3 0,27 4 0,3 0 0,-5 0 0,0 0 0,0 0 0,6 0 0,-5 0 0,4 0 0,-4 0 0,-1 0 0,0 0 0,0 0 0,0 0 0,0 0 0,-21 0 0,16 0 0,-12 0 0,19 0 0,8 0 0,-8 0 0,3 0 0,0 0 0,-3 0 0,3 0 0,-13 0 0,11 0 0,-9 0 0,11 0 0,-5 0 0,0 0 0,0 0 0,6 0 0,-5 0 0,9 0 0,-8 0 0,8 0 0,-3 0 0,5 0 0,-1 0 0,-4 0 0,3 0 0,-8 0 0,8 0 0,-8 5 0,8-4 0,-8 3 0,8 0 0,-3-3 0,-1 3 0,5 0 0,-5-3 0,1 8 0,3-8 0,-8 7 0,3-2 0,0 0 0,-3 2 0,8-3 0,-8 5 0,8-1 0,-3-3 0,-1 2 0,5-3 0,-5 5 0,1-5 0,3 3 0,-3-3 0,9 4 0,-3 0 0,3-1 0,-4 1 0,0 0 0,4 0 0,-3 0 0,-1 3 0,-1-2 0,2 3 0,4-5 0,5 0 0,-1 1 0,1-1 0,0 0 0,-1 0 0,1 0 0,3 0 0,-2 1 0,2-1 0,-3 0 0,4 0 0,-4-3 0,7 2 0,-6-6 0,6 6 0,-6-2 0,6 3 0,-3 0 0,4 0 0,-4 0 0,3 1 0,-6-1 0,6 0 0,-3 0 0,4 0 0,0 1 0,0 3 0,0-3 0,0 8 0,0-3 0,0 4 0,0 0 0,0 0 0,0 1 0,0-1 0,4-5 0,1 4 0,3-7 0,1 2 0,-5-4 0,4 1 0,-4-1 0,1 0 0,2 0 0,-3 0 0,1 1 0,2-5 0,-2 3 0,-1-2 0,4 0 0,-4 2 0,4-6 0,1 6 0,-1-2 0,0-1 0,0 3 0,0-2 0,1-1 0,3 4 0,-3-7 0,4 7 0,-5-7 0,0 2 0,1 1 0,-1-3 0,0 3 0,0-1 0,0-2 0,5 3 0,-4-4 0,12 0 0,-11 0 0,6 3 0,-3-2 0,-4 3 0,8-4 0,-3 0 0,4 0 0,0 0 0,0 0 0,0 0 0,0 0 0,-4 0 0,3 4 0,-3-3 0,4 3 0,0-4 0,-4 0 0,3 0 0,-4 0 0,11 0 0,-5 0 0,4 0 0,-5 0 0,14 0 0,-11 0 0,11 0 0,-14 0 0,5 0 0,2 0 0,-1 0 0,5 4 0,-10-3 0,9 4 0,-8-5 0,8 0 0,-3 0 0,0 4 0,3-3 0,-3 3 0,-1-4 0,5 4 0,-5-3 0,6 4 0,0-1 0,-1-3 0,1 4 0,0-5 0,13 4 0,-10-3 0,5 4 0,-10-5 0,-3 0 0,5 0 0,-1 0 0,1 0 0,0 0 0,0 0 0,0 0 0,-6 0 0,5 0 0,-5 0 0,1 0 0,3 0 0,-8 0 0,3 0 0,0 0 0,-3 0 0,3 0 0,-5 0 0,0 4 0,5-3 0,-3 3 0,3-4 0,8 0 0,-4 0 0,11 0 0,-8 4 0,-1-3 0,1 4 0,0-1 0,-5-3 0,3 8 0,-3-8 0,4 3 0,1-4 0,0 5 0,0-4 0,-6 3 0,5-4 0,-5 0 0,6 0 0,0 5 0,-6-4 0,5 3 0,-5-4 0,6 0 0,-5 4 0,11-3 0,-14 3 0,9-4 0,-13 0 0,0 0 0,6 0 0,-5 4 0,9-3 0,-8 3 0,8-4 0,-8 0 0,3 0 0,-5 0 0,5 5 0,-3-4 0,-1 3 0,-2-4 0,-4 0 0,5 0 0,1 0 0,4 0 0,-4 4 0,5-3 0,-1 3 0,-4-4 0,10 0 0,-2 4 0,4-3 0,-4 3 0,-4 0 0,1-3 0,-5 4 0,4-5 0,7 0 0,-4 0 0,10 0 0,-1 0 0,-3 0 0,3 0 0,1 0 0,-5 0 0,0 0 0,-3 0 0,-8 0 0,3 0 0,-5 0 0,0 0 0,-4 0 0,-1-4 0,-5 3 0,4-6 0,-3 6 0,3-3 0,-8 0 0,3 3 0,-6-6 0,7 6 0,-4-6 0,5-2 0,-1-1 0,1-7 0,4 3 0,1-4 0,5-5 0,-1 3 0,-3-3 0,2 4 0,-7 6 0,2 0 0,-4 5 0,1-1 0,-5 1 0,0-5 0,-4-1 0,0-4 0,0 0 0,0 0 0,0-6 0,0 0 0,0-1 0,0 1 0,0 6 0,0 4 0,0 2 0,0 3 0,0 1 0,0 0 0,0-5 0,-4 4 0,-1-9 0,-8 5 0,3-6 0,-3 6 0,4-5 0,1 9 0,-1-8 0,-4 7 0,3-3 0,-3 0 0,4 4 0,0-8 0,-3 7 0,2-3 0,-3 0 0,4 4 0,0-9 0,-4 9 0,4-4 0,-5 0 0,6 3 0,3-2 0,-2 7 0,6-2 0,-7 6 0,4-3 0,-1 4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26:53.2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 6,'32'0,"-4"0,-15 0,0-4,1 3,-5 0,2 6,-5 3,5 0,-2 0,-1 0,4 1,-2-1,2 1,1-5,-4 4,4-4,-5 4,4 1,-3-5,3 3,-4-2,0 0,4 2,-3-6,3 6,-4-2,-4 6,0-2,-4 3,-8 0,-2-2,-8 7,-1-7,5 7,-3-7,3 3,0-4,1-1,5 0,3 1,-2-1,-1-4,-2 4,-2-4,4 1,-5 2,4-2,-4 0,5 2,0-2,-4 3,-2 1,1-1,0-3,5 2,-1-2,1 3,0 0,0-3,-1 2,1 1,0 1,-1 3,5-4,-4 0,4 0,-5 5,4-4,-2 4,6-5,-3 4,4-3,0 3,4 0,4-7,6 6,4-5,-4-1,3 3,-3-7,4 3,0 0,0-3,0 3,0-4,0 4,0-3,-4 3,3-4,-8 0,4 0,-1 0,-3 0,3 3,-4 6,0 0,0 2,-3-2,2-1,-2 4,-1-3,4 3,0-8,1 0,3-1,-4 2,0 3,4 0,-3-3,3 2,-4-2,0 3,-3 4,-2-3,-3 3,0-1,-3-1,-2 6,-8-3,3 1,-7-1,7-5,-2 1,3-1,5 0,-4 1,0-5,-1 0,-7-4,7 0,-3 0,-4 0,5 0,-10 0,12 0,-4 0,1 0,-1 0,-1 0,2 0,3 0,-3 0,3 0,-3 0,0 0,3 0,-3 0,0 0,-1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26:57.3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1 139,'52'0,"-2"0,-30 0,14 0,-8 0,5 0,3 0,-8 0,16 0,-16 0,15 0,-15 0,10 0,-12 0,-1 0,1 0,-5 0,4 0,-5 0,1 0,-1 0,0 0,0 0,5 0,-3 0,3 0,-5 0,0 0,0 0,6 0,0 0,6 0,0 0,13 5,-15-4,13 8,-16-8,5 8,-6-8,5 8,-5-8,6 8,0-8,0 7,-1-2,7 0,1 3,7-3,-7 0,5 3,-5-7,0 7,-1-4,0 1,-5 3,5-8,-6 7,13-2,-10-1,10 0,-14-1,1-3,0 4,0-1,-1-3,1 4,0-5,0 0,0 0,5 0,-3 0,3 0,1 0,-5 0,5 4,-6-3,0 4,-1-5,1 0,-5 0,-2 0,8 0,-4 0,6 0,-5 0,-8 0,8 0,-9 0,10 0,-10 0,5 0,-1 0,-4 0,10 0,-10 0,10 0,-5 0,6 0,0 0,-1 0,1 0,0 0,0 0,-6 0,0 0,2 0,-6 0,6 0,-3 0,-3 0,3 0,-5 0,5 0,-3 0,3 0,-5 0,-4 0,3 0,-3 0,-1 0,4 0,-3 0,0 0,3 0,-4 0,1 0,3 0,-8 0,4 0,-1 0,-3 0,-12-19,-4 6,-10-11,4 12,1 3,2 4,-7-3,3 3,0-4,-3 0,3 0,-4 0,4 4,-3-3,3 3,1 0,-4-4,7 8,-3-3,1 0,-2 3,0-7,-3 8,3-4,-4 0,4 3,-3-3,3 4,0 0,-3 0,3-4,-4 3,-5-3,3 4,-3 0,-1 0,0 0,-6 0,0 0,5 0,-4 0,5 0,-6 0,0 0,-6 0,5 0,-11 0,4 0,-5 0,0 0,-14 0,16 0,-14 0,24 0,-5 0,6 0,0 0,0 0,-6-5,-1 3,-1-2,-4-1,11 4,-11-4,11 0,0 4,2-3,5-1,-1 4,-4-3,10 0,-10 3,10-4,-10 5,-9-4,-1 3,-1-8,6 8,9-3,0 0,2 3,0-3,3 4,-3-4,4 3,1-3,-5-1,3 4,-8-8,8 8,-3-3,5 4,4 0,1-4,5 3,-4-3,-2 4,-3 0,-2 0,-4 0,-2 0,-11 0,5 0,-5 0,6 0,-6 0,10 0,-9 0,11 0,-6 0,0 0,-6 0,5 0,-11 0,10 0,-4 0,7 0,-1 0,5 0,1 0,6 0,4 4,-3-3,3 3,1-4,-10 0,13 0,-13 0,10 0,-6 0,5 0,-3 4,8-3,-8 3,3-4,-4 0,0 4,-1-3,1 3,4-4,2 0,3 3,1 2,0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27:00.0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1,'56'0,"-9"0,-11 0,-7 0,-4 0,4 0,-14 0,12 0,-17 0,8 0,-10 0,1 0,2 0,-1 0,1 0,1 3,-3 2,3 3,-4 0,0 1,1-1,-5 0,3 0,-17 4,-3-6,-10 6,-1-11,1 7,-2-3,-5 1,6 2,-5-7,10 7,-5-7,6 3,0-4,4 4,-3-3,7 3,-2-4,3 3,1 2,0 3,-1 0,5 0,-4 1,4-1,-5 0,1 4,0-3,-1 3,5-4,0 4,4-3,0 3,0-1,4-1,4 1,1-6,3 2,-4-6,4 3,-3-4,3 0,0 0,-3 0,7 0,-7 0,4 0,-1 0,-3 0,3 0,-1 0,-1 0,1 0,1 0,-3 0,3 0,0 0,-3 0,3 0,0 0,-3 7,-1-2,-1 7,1-7,1 2,3-6,-7 10,2-6,-2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2:58:09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1272 50 24575,'-13'0'0,"-1"0"0,-3 0 0,3 0 0,-12 0 0,11 0 0,-15 0 0,15 0 0,-15 0 0,14 0 0,-13 0 0,9-3 0,-6 2 0,4-3 0,4 1 0,-3 3 0,7-3 0,-7 3 0,6-6 0,-2 4 0,0-4 0,-1 6 0,0 0 0,-3 0 0,3 0 0,-4 0 0,4-3 0,-3 3 0,2-3 0,-3 3 0,1-4 0,-1 3 0,0-2 0,0 0 0,0 2 0,4-2 0,-3 3 0,3 0 0,-1 0 0,2 0 0,4 0 0,-1 0 0,1 0 0,0 0 0,3 0 0,-3 0 0,6 0 0,-2 0 0,-1 0 0,-2 0 0,1 3 0,-5 0 0,6 3 0,0 1 0,-2 2 0,1-2 0,-2 3 0,0 0 0,3-3 0,-3 5 0,6-5 0,-6 6 0,7-7 0,-4 4 0,1-1 0,2-2 0,-2 2 0,2 0 0,1-2 0,-4 5 0,4-5 0,-4 6 0,4-6 0,-4 5 0,3-5 0,-8 8 0,7-4 0,-5 2 0,7-4 0,-3-2 0,4-1 0,-3 0 0,4 0 0,-2 3 0,0-2 0,2 2 0,-1-3 0,4 4 0,-5 0 0,3 3 0,-1 0 0,1-3 0,0 7 0,2-6 0,-2 6 0,0-4 0,2 0 0,-2 1 0,3-1 0,-3 6 0,2 0 0,-2 1 0,3-3 0,0-4 0,0 0 0,0 1 0,0-1 0,0-3 0,0 3 0,0-3 0,0 0 0,0 2 0,0-5 0,0 5 0,0-5 0,0 6 0,0-6 0,0 5 0,0-5 0,0 5 0,0-5 0,0 2 0,0-3 0,3 6 0,0-4 0,3 4 0,0-6 0,0 0 0,0 0 0,-3 0 0,3 0 0,-3-3 0,3 2 0,0-4 0,0 4 0,0-1 0,3-1 0,5 3 0,0-2 0,4 3 0,-1 0 0,1 0 0,4 0 0,-4-3 0,2 2 0,-1-2 0,-1 3 0,2 1 0,-1-1 0,2-3 0,1 2 0,0-2 0,0 0 0,0 3 0,0-6 0,-1 5 0,1-5 0,-4 2 0,-1 0 0,1-2 0,-4 2 0,3 0 0,-4-3 0,0 3 0,1-3 0,-1 3 0,4-2 0,-3 2 0,9-3 0,-4 3 0,1-2 0,-3 2 0,-4-3 0,1 0 0,-1 0 0,0 3 0,4-2 0,-2 2 0,6-3 0,-3 0 0,0 3 0,3-2 0,-3 2 0,3-3 0,1 0 0,-4 3 0,3-3 0,-7 3 0,7-3 0,-6 0 0,2 0 0,-4 0 0,4 0 0,-3 0 0,6 0 0,-6 0 0,-1 0 0,-4 0 0,-3 0 0,0 0 0,0 0 0,0 0 0,0 0 0,0 0 0,3 0 0,1 0 0,4 0 0,-1 0 0,0 0 0,0-3 0,-2 2 0,-2-4 0,-3 4 0,0-2 0,0 1 0,0 1 0,0-2 0,-3 1 0,2-2 0,-1-2 0,2 3 0,0-6 0,0 8 0,1-8 0,-1 2 0,0 3 0,0-5 0,0 6 0,0-3 0,3 0 0,-2-1 0,2 1 0,1 0 0,-3-1 0,5 1 0,-2-4 0,0 3 0,3-2 0,-7 2 0,4 4 0,-4-3 0,0 3 0,0 0 0,0-3 0,0 5 0,-3-4 0,2 2 0,-1-3 0,2-1 0,0 1 0,0-3 0,0-1 0,4-4 0,-3 4 0,3-2 0,-4 2 0,1-4 0,-1 1 0,1 3 0,-1-3 0,-2 3 0,-1-3 0,0-1 0,-3 1 0,3-1 0,-3 1 0,0-4 0,0-1 0,0 0 0,0-3 0,0-2 0,0 0 0,0-8 0,0 4 0,-3-1 0,-1-2 0,-4 7 0,0-4 0,1 9 0,0 1 0,4 7 0,-3 0 0,3 4 0,-4 3 0,4-2 0,-2 4 0,1-2 0,-2 0 0,0 3 0,3-6 0,-3 6 0,3-6 0,-3 3 0,0-1 0,0-1 0,-1 4 0,1-4 0,0 2 0,0-1 0,0-1 0,0 1 0,0-2 0,0 0 0,-4 3 0,3-3 0,-2 3 0,3 0 0,0-3 0,0 3 0,0-1 0,0 2 0,0-1 0,-1 2 0,1-1 0,0 2 0,3-3 0,0-1 0,3-5 0,-3 2 0,0-5 0,-4 2 0,1-4 0,-1 4 0,0-3 0,1 7 0,0-4 0,3 4 0,-3 3 0,5-3 0,-4 6 0,4-3 0,-1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2:58:37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2765 247 24575,'-12'0'0,"-1"0"0,3 0 0,-7 0 0,2 0 0,-7 0 0,1 0 0,2-3 0,-2 3 0,-1-3 0,-1 3 0,-4-4 0,6 4 0,-1-7 0,-5 3 0,4-1 0,-3 2 0,0-1 0,3 3 0,-4-5 0,5 5 0,0-2 0,0-1 0,0 3 0,-4-2 0,3 3 0,-3 0 0,4-3 0,-5 2 0,4-5 0,-7 5 0,2-3 0,1 1 0,-4 2 0,3-6 0,-3 3 0,-1 0 0,0-4 0,0 4 0,0-4 0,0 0 0,5 4 0,-4-4 0,4 4 0,-1-4 0,-3 0 0,8 1 0,-7 2 0,-3-4 0,0 3 0,0-1 0,7 0 0,-1 6 0,4-5 0,-8 1 0,8 1 0,-7-3 0,7 6 0,-8-6 0,8 6 0,-4-2 0,1-1 0,-1 3 0,-1-2 0,-3-1 0,4 3 0,-5-2 0,0-1 0,0 3 0,5-2 0,-4 3 0,8 0 0,-13 0 0,12 0 0,-4 0 0,7 0 0,3 0 0,-4 0 0,0 0 0,-5 0 0,4 0 0,-3 0 0,4 0 0,0 0 0,0 0 0,0 3 0,4 1 0,-3 3 0,3 0 0,0 0 0,-3 0 0,3 0 0,0 0 0,-3 0 0,3 4 0,-1-4 0,-11 13 0,13-7 0,-14 4 0,13-4 0,0-2 0,1 3 0,3-1 0,1 1 0,-4-1 0,5 1 0,-4 0 0,6-1 0,-4 4 0,3-3 0,-2 3 0,2 1 0,0 0 0,-2 0 0,5 3 0,-6-3 0,6 3 0,-2 1 0,-1 0 0,6 0 0,-8 6 0,12-9 0,-9 4 0,10-9 0,-3 3 0,0-3 0,2 7 0,-2-3 0,3 4 0,0 0 0,0-1 0,0 1 0,0 0 0,0 0 0,0 0 0,0 0 0,0-1 0,0-3 0,3 3 0,1-3 0,7 4 0,-3-4 0,5-1 0,-2 0 0,2-2 0,1 2 0,5 2 0,-4-4 0,8 1 0,-9-3 0,7-2 0,-3 3 0,4 1 0,4-4 0,-3 3 0,8-2 0,-4 0 0,5 3 0,0-6 0,-1 6 0,6-6 0,-4 2 0,4-2 0,-5-2 0,-5 1 0,4 0 0,-8-1 0,3-2 0,0 1 0,-3-5 0,22 3 0,-14-4 0,15 0 0,-15 0 0,6 0 0,1 0 0,0 0 0,4 0 0,-9 0 0,4 0 0,-1 0 0,-3 0 0,4 0 0,-5 0 0,5 0 0,-4 0 0,8 0 0,-3 0 0,0 0 0,4 0 0,-4 0 0,0 0 0,4 0 0,-9 0 0,28 0 0,-24 0 0,24 0 0,-28 0 0,9 0 0,-9 0 0,9 0 0,-9 0 0,3 0 0,-8 0 0,2 0 0,-7 0 0,4 0 0,-9 0 0,3 0 0,-7-3 0,7 2 0,-7-2 0,3 3 0,-4 0 0,4 0 0,-2 0 0,6 0 0,-3 0 0,9 0 0,-3 0 0,3 0 0,-5 0 0,0 0 0,-4 0 0,3 0 0,-3 0 0,0 0 0,-1 0 0,-3 0 0,-1 0 0,0 0 0,-3 0 0,3 3 0,-3-2 0,0 2 0,2 0 0,-2-3 0,0 3 0,3-3 0,-6 0 0,2 3 0,-3-2 0,3 1 0,-3-2 0,3 0 0,-3 0 0,0 0 0,0 0 0,0 0 0,3 0 0,1-3 0,0 0 0,3-1 0,-6-1 0,2 1 0,-3 1 0,0 0 0,-3 1 0,0-5 0,0 0 0,-3-5 0,3 1 0,0-2 0,1 0 0,2-5 0,1 4 0,-3-7 0,2 7 0,-2-3 0,2 6 0,-2-1 0,1 5 0,-4-2 0,1 3 0,1-1 0,-2 1 0,1-3 0,-2 2 0,0-5 0,0 1 0,0-2 0,0 3 0,3-3 0,-2 6 0,2-2 0,-3 3 0,0 0 0,0-3 0,0 2 0,0-6 0,0 3 0,0-3 0,0-1 0,0 4 0,0-3 0,0 7 0,3-4 0,-3 4 0,3-7 0,-3 2 0,0-10 0,0 3 0,0-4 0,0 0 0,0 0 0,-3 0 0,2 0 0,-5 4 0,2-3 0,0 7 0,-2-4 0,5 5 0,-5-4 0,5 2 0,-6-5 0,6 5 0,-2-6 0,3 7 0,-3-3 0,2 3 0,-2 4 0,3-2 0,0 5 0,0-3 0,0 4 0,0 0 0,0-3 0,0-1 0,0 0 0,0 0 0,0 4 0,0 0 0,0 0 0,0 0 0,0 0 0,0 0 0,3 2 0,-2 1 0,1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3:46:2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608 1 24575,'-7'0'0,"0"0"0,0 0 0,-2 0 0,2 0 0,-2 0 0,-1 0 0,1 0 0,0 0 0,-1 0 0,-2 0 0,2 0 0,-4 0 0,1 0 0,0 0 0,1 0 0,0 0 0,0 0 0,-1 0 0,1 0 0,0 0 0,2 0 0,-5 0 0,5 0 0,-4 0 0,4 0 0,-5 0 0,2 0 0,1 0 0,-3 0 0,5 0 0,-2 0 0,3 0 0,-1 0 0,1 0 0,0 0 0,-1 0 0,1 0 0,2 0 0,-2 2 0,0 2 0,-1 2 0,-1 0 0,2-1 0,-1-1 0,1 1 0,0 2 0,-1 0 0,1 2 0,-1 3 0,0 1 0,0-1 0,0 3 0,0-2 0,2 2 0,-1-3 0,4 3 0,-2-2 0,1 2 0,1 0 0,2-2 0,1 1 0,2-1 0,0 2 0,0 7 0,0-5 0,0 5 0,0-6 0,0-4 0,0 3 0,4-5 0,2 4 0,3-4 0,1 2 0,-1-3 0,3 1 0,1-2 0,-1-1 0,3-2 0,-3 0 0,4 0 0,-1 0 0,3-2 0,-2-1 0,6-2 0,-3 0 0,3 0 0,0 0 0,7 0 0,-5 0 0,2-2 0,-8-1 0,1-2 0,-3-1 0,5 1 0,-2-1 0,4 1 0,-4-1 0,2 1 0,-5-3 0,2 2 0,-2-1 0,-1 2 0,-2 0 0,-1 0 0,-5 1 0,1-1 0,-3 1 0,2 1 0,-3-1 0,-2 2 0,0-5 0,0 0 0,-1-2 0,3-3 0,-1-1 0,2-9 0,0 8 0,1-10 0,-1 10 0,0-7 0,0 7 0,-2-3 0,1 7 0,-3-2 0,1 2 0,-2 3 0,2-2 0,-2 2 0,2-2 0,-2-3 0,0 2 0,0-2 0,0 3 0,0-1 0,0 1 0,0 2 0,0 0 0,0 3 0,0 0 0,0-1 0,0 1 0,0 0 0,-1 2 0,-2 0 0,-1 2 0,2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3:46:31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528 37 24575,'-2'-4'0,"-2"2"0,-1-4 0,-4 5 0,4-5 0,-4 5 0,2-3 0,-2 4 0,-1-2 0,1 2 0,0 0 0,-3-5 0,2 4 0,-5-4 0,5 5 0,-5 0 0,2 0 0,1 0 0,-3 0 0,2 0 0,-2 0 0,0 0 0,-1 0 0,1 0 0,0 0 0,0 0 0,2 0 0,-2 0 0,5 0 0,-2 2 0,3-1 0,-1 1 0,3-2 0,-1 2 0,3-2 0,-4 5 0,4-5 0,-1 2 0,1 0 0,-1-1 0,1 2 0,-2 0 0,3-1 0,-2 2 0,1-4 0,-2 4 0,1-3 0,1 2 0,-2 0 0,1 1 0,1 0 0,-4 1 0,5-1 0,-5 1 0,4-1 0,-2 1 0,3 1 0,0-1 0,-1 3 0,0 0 0,3 1 0,-2 0 0,3 0 0,-1 7 0,2-5 0,0 3 0,0-5 0,0-2 0,0 0 0,0 2 0,2-5 0,0 3 0,5-3 0,-3 1 0,3-1 0,-1 0 0,-1 1 0,2-3 0,-3 2 0,2-4 0,1 2 0,3-2 0,-1 0 0,3 0 0,3 0 0,8 0 0,-3 0 0,5-2 0,-8-1 0,-2-2 0,0 0 0,-5 0 0,2 2 0,-3-1 0,0 3 0,1-3 0,-1 4 0,0-5 0,3 3 0,1-1 0,2-2 0,0 2 0,-2 1 0,-1-3 0,-3 5 0,0-4 0,-2 3 0,2-1 0,-2 2 0,2 0 0,-2 0 0,9 0 0,-7 0 0,7 0 0,-4 0 0,-2 0 0,2 0 0,-3 0 0,3 0 0,-2 0 0,2 0 0,-5 2 0,4 1 0,-6 1 0,5 0 0,-6-1 0,0 0 0,0-2 0,0 3 0,1-4 0,-1 2 0,0-4 0,-2-3 0,0-2 0,-2 0 0,0-1 0,0 0 0,0 1 0,0-1 0,0 3 0,0-2 0,0 1 0,0-1 0,0 0 0,0-2 0,0 4 0,0-2 0,0 3 0,-2 0 0,2 0 0,-4-1 0,2 3 0,-1-2 0,0 4 0,0-2 0,-1 2 0,2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3:46:2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608 1 24575,'-7'0'0,"0"0"0,0 0 0,-2 0 0,2 0 0,-2 0 0,-1 0 0,1 0 0,0 0 0,-1 0 0,-2 0 0,2 0 0,-4 0 0,1 0 0,0 0 0,1 0 0,0 0 0,0 0 0,-1 0 0,1 0 0,0 0 0,2 0 0,-5 0 0,5 0 0,-4 0 0,4 0 0,-5 0 0,2 0 0,1 0 0,-3 0 0,5 0 0,-2 0 0,3 0 0,-1 0 0,1 0 0,0 0 0,-1 0 0,1 0 0,2 0 0,-2 2 0,0 2 0,-1 2 0,-1 0 0,2-1 0,-1-1 0,1 1 0,0 2 0,-1 0 0,1 2 0,-1 3 0,0 1 0,0-1 0,0 3 0,0-2 0,2 2 0,-1-3 0,4 3 0,-2-2 0,1 2 0,1 0 0,2-2 0,1 1 0,2-1 0,0 2 0,0 7 0,0-5 0,0 5 0,0-6 0,0-4 0,0 3 0,4-5 0,2 4 0,3-4 0,1 2 0,-1-3 0,3 1 0,1-2 0,-1-1 0,3-2 0,-3 0 0,4 0 0,-1 0 0,3-2 0,-2-1 0,6-2 0,-3 0 0,3 0 0,0 0 0,7 0 0,-5 0 0,2-2 0,-8-1 0,1-2 0,-3-1 0,5 1 0,-2-1 0,4 1 0,-4-1 0,2 1 0,-5-3 0,2 2 0,-2-1 0,-1 2 0,-2 0 0,-1 0 0,-5 1 0,1-1 0,-3 1 0,2 1 0,-3-1 0,-2 2 0,0-5 0,0 0 0,-1-2 0,3-3 0,-1-1 0,2-9 0,0 8 0,1-10 0,-1 10 0,0-7 0,0 7 0,-2-3 0,1 7 0,-3-2 0,1 2 0,-2 3 0,2-2 0,-2 2 0,2-2 0,-2-3 0,0 2 0,0-2 0,0 3 0,0-1 0,0 1 0,0 2 0,0 0 0,0 3 0,0 0 0,0-1 0,0 1 0,0 0 0,-1 2 0,-2 0 0,-1 2 0,2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3:46:31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528 37 24575,'-2'-4'0,"-2"2"0,-1-4 0,-4 5 0,4-5 0,-4 5 0,2-3 0,-2 4 0,-1-2 0,1 2 0,0 0 0,-3-5 0,2 4 0,-5-4 0,5 5 0,-5 0 0,2 0 0,1 0 0,-3 0 0,2 0 0,-2 0 0,0 0 0,-1 0 0,1 0 0,0 0 0,0 0 0,2 0 0,-2 0 0,5 0 0,-2 2 0,3-1 0,-1 1 0,3-2 0,-1 2 0,3-2 0,-4 5 0,4-5 0,-1 2 0,1 0 0,-1-1 0,1 2 0,-2 0 0,3-1 0,-2 2 0,1-4 0,-2 4 0,1-3 0,1 2 0,-2 0 0,1 1 0,1 0 0,-4 1 0,5-1 0,-5 1 0,4-1 0,-2 1 0,3 1 0,0-1 0,-1 3 0,0 0 0,3 1 0,-2 0 0,3 0 0,-1 7 0,2-5 0,0 3 0,0-5 0,0-2 0,0 0 0,0 2 0,2-5 0,0 3 0,5-3 0,-3 1 0,3-1 0,-1 0 0,-1 1 0,2-3 0,-3 2 0,2-4 0,1 2 0,3-2 0,-1 0 0,3 0 0,3 0 0,8 0 0,-3 0 0,5-2 0,-8-1 0,-2-2 0,0 0 0,-5 0 0,2 2 0,-3-1 0,0 3 0,1-3 0,-1 4 0,0-5 0,3 3 0,1-1 0,2-2 0,0 2 0,-2 1 0,-1-3 0,-3 5 0,0-4 0,-2 3 0,2-1 0,-2 2 0,2 0 0,-2 0 0,9 0 0,-7 0 0,7 0 0,-4 0 0,-2 0 0,2 0 0,-3 0 0,3 0 0,-2 0 0,2 0 0,-5 2 0,4 1 0,-6 1 0,5 0 0,-6-1 0,0 0 0,0-2 0,0 3 0,1-4 0,-1 2 0,0-4 0,-2-3 0,0-2 0,-2 0 0,0-1 0,0 0 0,0 1 0,0-1 0,0 3 0,0-2 0,0 1 0,0-1 0,0 0 0,0-2 0,0 4 0,0-2 0,0 3 0,-2 0 0,2 0 0,-4-1 0,2 3 0,-1-2 0,0 4 0,0-2 0,-1 2 0,2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4:08:00.4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26,'61'-7,"-11"1,-44 6,16 0,6 0,-1 0,5 0,-15 0,9 0,2 0,-5 0,5 0,-4 0,1 0,2 0,-2 0,-1 0,4 0,-3 0,2 0,-3 0,1-3,2 2,-2-4,2 4,-2-2,-1 3,7 0,-8 0,7 0,-6 0,-1 0,6 0,-6 0,4 0,0 0,-5 0,8 3,-8-2,5 1,0-2,-4 0,6 0,-6 0,4 6,-3-2,1 2,2-3,-2-3,2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520" cy="530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520" cy="530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13.xml"/><Relationship Id="rId18" Type="http://schemas.openxmlformats.org/officeDocument/2006/relationships/image" Target="../media/image105.png"/><Relationship Id="rId3" Type="http://schemas.openxmlformats.org/officeDocument/2006/relationships/image" Target="../media/image6.svg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102.png"/><Relationship Id="rId17" Type="http://schemas.openxmlformats.org/officeDocument/2006/relationships/customXml" Target="../ink/ink15.xml"/><Relationship Id="rId2" Type="http://schemas.openxmlformats.org/officeDocument/2006/relationships/image" Target="../media/image5.png"/><Relationship Id="rId16" Type="http://schemas.openxmlformats.org/officeDocument/2006/relationships/image" Target="../media/image104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11" Type="http://schemas.openxmlformats.org/officeDocument/2006/relationships/customXml" Target="../ink/ink12.xml"/><Relationship Id="rId24" Type="http://schemas.openxmlformats.org/officeDocument/2006/relationships/image" Target="../media/image109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image" Target="../media/image108.png"/><Relationship Id="rId10" Type="http://schemas.openxmlformats.org/officeDocument/2006/relationships/image" Target="../media/image101.png"/><Relationship Id="rId19" Type="http://schemas.openxmlformats.org/officeDocument/2006/relationships/customXml" Target="../ink/ink16.xml"/><Relationship Id="rId4" Type="http://schemas.openxmlformats.org/officeDocument/2006/relationships/image" Target="../media/image10.emf"/><Relationship Id="rId9" Type="http://schemas.openxmlformats.org/officeDocument/2006/relationships/customXml" Target="../ink/ink11.xml"/><Relationship Id="rId14" Type="http://schemas.openxmlformats.org/officeDocument/2006/relationships/image" Target="../media/image103.png"/><Relationship Id="rId22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customXml" Target="../ink/ink22.xml"/><Relationship Id="rId1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openxmlformats.org/officeDocument/2006/relationships/customXml" Target="../ink/ink19.xml"/><Relationship Id="rId12" Type="http://schemas.openxmlformats.org/officeDocument/2006/relationships/image" Target="../media/image114.png"/><Relationship Id="rId17" Type="http://schemas.openxmlformats.org/officeDocument/2006/relationships/customXml" Target="../ink/ink24.xml"/><Relationship Id="rId2" Type="http://schemas.openxmlformats.org/officeDocument/2006/relationships/image" Target="../media/image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customXml" Target="../ink/ink20.xml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tMUgnmRa4&amp;list=PLVUDmbpupCaqKLNci7_86rbIt61SMhJPd" TargetMode="External"/><Relationship Id="rId2" Type="http://schemas.openxmlformats.org/officeDocument/2006/relationships/hyperlink" Target="https://scratch.mit.edu/scratch2download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8Sfarvw6jgg&amp;list=PLVUDmbpupCaqKLNci7_86rbIt61SMhJPd&amp;index=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logicieleducatif.fr/math/recreation/bataillenavale.php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thix.org/glisse-nombre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customXml" Target="../ink/ink2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sv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5.xml"/><Relationship Id="rId9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m7rYe7ts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96.png"/><Relationship Id="rId2" Type="http://schemas.openxmlformats.org/officeDocument/2006/relationships/hyperlink" Target="https://www.youtube.com/watch?v=vzvopGk00Gk&amp;feature=youtu.be&amp;fbclid=IwAR12J6Zp-aczSl2VDIzS-y2_sl28V1HNakgrxZhiHGc1QJae_B3Q7lOjYJE" TargetMode="External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7.xml"/><Relationship Id="rId9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204479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6600" y="2136338"/>
            <a:ext cx="5387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endParaRPr lang="fr-FR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  <a:p>
            <a:pPr algn="ctr"/>
            <a:r>
              <a:rPr lang="fr-FR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1</a:t>
            </a:r>
          </a:p>
        </p:txBody>
      </p:sp>
    </p:spTree>
    <p:extLst>
      <p:ext uri="{BB962C8B-B14F-4D97-AF65-F5344CB8AC3E}">
        <p14:creationId xmlns:p14="http://schemas.microsoft.com/office/powerpoint/2010/main" val="20716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p15="http://schemas.microsoft.com/office/powerpoint/2012/main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raphique 4" descr="Livre fermé">
            <a:extLst>
              <a:ext uri="{FF2B5EF4-FFF2-40B4-BE49-F238E27FC236}">
                <a16:creationId xmlns:a16="http://schemas.microsoft.com/office/drawing/2014/main" id="{DE511F29-ECCF-4D43-B701-E00408C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64" y="1547104"/>
            <a:ext cx="914400" cy="914400"/>
          </a:xfrm>
          <a:prstGeom prst="rect">
            <a:avLst/>
          </a:prstGeom>
        </p:spPr>
      </p:pic>
      <p:sp>
        <p:nvSpPr>
          <p:cNvPr id="15" name="CustomShape 3">
            <a:extLst>
              <a:ext uri="{FF2B5EF4-FFF2-40B4-BE49-F238E27FC236}">
                <a16:creationId xmlns:a16="http://schemas.microsoft.com/office/drawing/2014/main" id="{983178E1-F875-BF43-A3B8-3934F57BA00E}"/>
              </a:ext>
            </a:extLst>
          </p:cNvPr>
          <p:cNvSpPr/>
          <p:nvPr/>
        </p:nvSpPr>
        <p:spPr>
          <a:xfrm>
            <a:off x="4572000" y="791939"/>
            <a:ext cx="4561073" cy="6164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1774E4-930B-E845-A561-CE75515E12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31" r="6291" b="12219"/>
          <a:stretch/>
        </p:blipFill>
        <p:spPr>
          <a:xfrm>
            <a:off x="4644720" y="791939"/>
            <a:ext cx="4380458" cy="5633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FA602203-5C7D-9541-AB41-79EDA5E8123B}"/>
                  </a:ext>
                </a:extLst>
              </p14:cNvPr>
              <p14:cNvContentPartPr/>
              <p14:nvPr/>
            </p14:nvContentPartPr>
            <p14:xfrm>
              <a:off x="4965594" y="1834456"/>
              <a:ext cx="477720" cy="97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FA602203-5C7D-9541-AB41-79EDA5E812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5954" y="1654456"/>
                <a:ext cx="6573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B8D31BF-89D2-7647-828A-B211EF5850BE}"/>
                  </a:ext>
                </a:extLst>
              </p14:cNvPr>
              <p14:cNvContentPartPr/>
              <p14:nvPr/>
            </p14:nvContentPartPr>
            <p14:xfrm>
              <a:off x="4959834" y="2187616"/>
              <a:ext cx="47520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B8D31BF-89D2-7647-828A-B211EF5850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0194" y="2007616"/>
                <a:ext cx="6548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58AD800-AD52-0E46-9373-1E5458FF9DAF}"/>
                  </a:ext>
                </a:extLst>
              </p14:cNvPr>
              <p14:cNvContentPartPr/>
              <p14:nvPr/>
            </p14:nvContentPartPr>
            <p14:xfrm>
              <a:off x="4944714" y="2495056"/>
              <a:ext cx="501480" cy="2052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58AD800-AD52-0E46-9373-1E5458FF9D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5074" y="2315416"/>
                <a:ext cx="6811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0163732-2C22-9443-BEAB-BDDD584882F9}"/>
                  </a:ext>
                </a:extLst>
              </p14:cNvPr>
              <p14:cNvContentPartPr/>
              <p14:nvPr/>
            </p14:nvContentPartPr>
            <p14:xfrm>
              <a:off x="4938234" y="2827336"/>
              <a:ext cx="501840" cy="241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0163732-2C22-9443-BEAB-BDDD584882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8594" y="2647336"/>
                <a:ext cx="6814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E400319-BC38-A342-AD27-7D3A5194F5B9}"/>
                  </a:ext>
                </a:extLst>
              </p14:cNvPr>
              <p14:cNvContentPartPr/>
              <p14:nvPr/>
            </p14:nvContentPartPr>
            <p14:xfrm>
              <a:off x="4950663" y="4700075"/>
              <a:ext cx="494640" cy="79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E400319-BC38-A342-AD27-7D3A5194F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1023" y="4520075"/>
                <a:ext cx="674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49F47B52-74AA-CE40-A363-0BA709B7B2DD}"/>
                  </a:ext>
                </a:extLst>
              </p14:cNvPr>
              <p14:cNvContentPartPr/>
              <p14:nvPr/>
            </p14:nvContentPartPr>
            <p14:xfrm>
              <a:off x="4953543" y="5022995"/>
              <a:ext cx="501120" cy="828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49F47B52-74AA-CE40-A363-0BA709B7B2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3903" y="4843355"/>
                <a:ext cx="6807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D02669F5-94F0-3D49-AE57-98BB7F3FEE23}"/>
                  </a:ext>
                </a:extLst>
              </p14:cNvPr>
              <p14:cNvContentPartPr/>
              <p14:nvPr/>
            </p14:nvContentPartPr>
            <p14:xfrm>
              <a:off x="5529543" y="1584540"/>
              <a:ext cx="20160" cy="15660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D02669F5-94F0-3D49-AE57-98BB7F3FEE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20903" y="1575900"/>
                <a:ext cx="3780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5891FD41-52C2-854E-BD84-E8BCF5448B82}"/>
                  </a:ext>
                </a:extLst>
              </p14:cNvPr>
              <p14:cNvContentPartPr/>
              <p14:nvPr/>
            </p14:nvContentPartPr>
            <p14:xfrm>
              <a:off x="4798433" y="5181771"/>
              <a:ext cx="1502280" cy="486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5891FD41-52C2-854E-BD84-E8BCF5448B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80793" y="5164131"/>
                <a:ext cx="1537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0382BDF0-2170-044A-8C0F-F5FBA6EDFDE9}"/>
                  </a:ext>
                </a:extLst>
              </p14:cNvPr>
              <p14:cNvContentPartPr/>
              <p14:nvPr/>
            </p14:nvContentPartPr>
            <p14:xfrm>
              <a:off x="5534633" y="4452771"/>
              <a:ext cx="19800" cy="15098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0382BDF0-2170-044A-8C0F-F5FBA6EDFDE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16993" y="4435131"/>
                <a:ext cx="5544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2FC191-BD21-064F-BE3A-9C02230208D1}"/>
                  </a:ext>
                </a:extLst>
              </p:cNvPr>
              <p:cNvSpPr/>
              <p:nvPr/>
            </p:nvSpPr>
            <p:spPr>
              <a:xfrm>
                <a:off x="7246716" y="2025317"/>
                <a:ext cx="397866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17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C2FC191-BD21-064F-BE3A-9C0223020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716" y="2025317"/>
                <a:ext cx="397866" cy="668516"/>
              </a:xfrm>
              <a:prstGeom prst="rect">
                <a:avLst/>
              </a:prstGeom>
              <a:blipFill>
                <a:blip r:embed="rId2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18C5AD-C035-984F-BBBE-D84BAB1AC194}"/>
                  </a:ext>
                </a:extLst>
              </p:cNvPr>
              <p:cNvSpPr/>
              <p:nvPr/>
            </p:nvSpPr>
            <p:spPr>
              <a:xfrm>
                <a:off x="7535016" y="4948010"/>
                <a:ext cx="397866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17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18C5AD-C035-984F-BBBE-D84BAB1AC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016" y="4948010"/>
                <a:ext cx="397866" cy="668516"/>
              </a:xfrm>
              <a:prstGeom prst="rect">
                <a:avLst/>
              </a:prstGeom>
              <a:blipFill>
                <a:blip r:embed="rId2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9ECCD5AA-AF0D-1A4F-AAD8-29E6A0A20FED}"/>
              </a:ext>
            </a:extLst>
          </p:cNvPr>
          <p:cNvSpPr txBox="1"/>
          <p:nvPr/>
        </p:nvSpPr>
        <p:spPr>
          <a:xfrm>
            <a:off x="7519113" y="325455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Un demi (la moitié)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05ACC74-C436-6E4E-BE41-20E6087CBB65}"/>
              </a:ext>
            </a:extLst>
          </p:cNvPr>
          <p:cNvSpPr txBox="1"/>
          <p:nvPr/>
        </p:nvSpPr>
        <p:spPr>
          <a:xfrm>
            <a:off x="7519113" y="611789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Un quart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91A6C1-99F4-4A4B-B600-E3475AE64C1F}"/>
              </a:ext>
            </a:extLst>
          </p:cNvPr>
          <p:cNvSpPr/>
          <p:nvPr/>
        </p:nvSpPr>
        <p:spPr>
          <a:xfrm>
            <a:off x="4782132" y="6368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REGARDE LA VIDEO jusque 2’13</a:t>
            </a:r>
          </a:p>
        </p:txBody>
      </p:sp>
    </p:spTree>
    <p:extLst>
      <p:ext uri="{BB962C8B-B14F-4D97-AF65-F5344CB8AC3E}">
        <p14:creationId xmlns:p14="http://schemas.microsoft.com/office/powerpoint/2010/main" val="27848443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raphique 4" descr="Livre fermé">
            <a:extLst>
              <a:ext uri="{FF2B5EF4-FFF2-40B4-BE49-F238E27FC236}">
                <a16:creationId xmlns:a16="http://schemas.microsoft.com/office/drawing/2014/main" id="{DE511F29-ECCF-4D43-B701-E00408C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64" y="1547104"/>
            <a:ext cx="914400" cy="914400"/>
          </a:xfrm>
          <a:prstGeom prst="rect">
            <a:avLst/>
          </a:prstGeom>
        </p:spPr>
      </p:pic>
      <p:sp>
        <p:nvSpPr>
          <p:cNvPr id="15" name="CustomShape 3">
            <a:extLst>
              <a:ext uri="{FF2B5EF4-FFF2-40B4-BE49-F238E27FC236}">
                <a16:creationId xmlns:a16="http://schemas.microsoft.com/office/drawing/2014/main" id="{983178E1-F875-BF43-A3B8-3934F57BA00E}"/>
              </a:ext>
            </a:extLst>
          </p:cNvPr>
          <p:cNvSpPr/>
          <p:nvPr/>
        </p:nvSpPr>
        <p:spPr>
          <a:xfrm>
            <a:off x="4572000" y="791939"/>
            <a:ext cx="4561073" cy="6164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FAEFD6-9A15-F644-A3EF-C13758E6CF94}"/>
              </a:ext>
            </a:extLst>
          </p:cNvPr>
          <p:cNvSpPr txBox="1"/>
          <p:nvPr/>
        </p:nvSpPr>
        <p:spPr>
          <a:xfrm>
            <a:off x="5053420" y="79193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Calculons des pourcentages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F20535-B635-9F40-A699-FFA047470D33}"/>
              </a:ext>
            </a:extLst>
          </p:cNvPr>
          <p:cNvSpPr txBox="1"/>
          <p:nvPr/>
        </p:nvSpPr>
        <p:spPr>
          <a:xfrm>
            <a:off x="4496400" y="1482752"/>
            <a:ext cx="4479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Il y a 24 élèves dans la classe :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50 % sont des filles. 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u="sng" dirty="0">
                <a:solidFill>
                  <a:schemeClr val="accent6">
                    <a:lumMod val="75000"/>
                  </a:schemeClr>
                </a:solidFill>
              </a:rPr>
              <a:t>Combien y-a-t-il de filles ?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25 % des élèves portent des lunettes?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u="sng" dirty="0">
                <a:solidFill>
                  <a:schemeClr val="accent6">
                    <a:lumMod val="75000"/>
                  </a:schemeClr>
                </a:solidFill>
              </a:rPr>
              <a:t>Combien d’élèves portent des lunettes ?</a:t>
            </a:r>
          </a:p>
        </p:txBody>
      </p:sp>
    </p:spTree>
    <p:extLst>
      <p:ext uri="{BB962C8B-B14F-4D97-AF65-F5344CB8AC3E}">
        <p14:creationId xmlns:p14="http://schemas.microsoft.com/office/powerpoint/2010/main" val="35393691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raphique 4" descr="Livre fermé">
            <a:extLst>
              <a:ext uri="{FF2B5EF4-FFF2-40B4-BE49-F238E27FC236}">
                <a16:creationId xmlns:a16="http://schemas.microsoft.com/office/drawing/2014/main" id="{DE511F29-ECCF-4D43-B701-E00408C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64" y="1547104"/>
            <a:ext cx="914400" cy="914400"/>
          </a:xfrm>
          <a:prstGeom prst="rect">
            <a:avLst/>
          </a:prstGeom>
        </p:spPr>
      </p:pic>
      <p:sp>
        <p:nvSpPr>
          <p:cNvPr id="15" name="CustomShape 3">
            <a:extLst>
              <a:ext uri="{FF2B5EF4-FFF2-40B4-BE49-F238E27FC236}">
                <a16:creationId xmlns:a16="http://schemas.microsoft.com/office/drawing/2014/main" id="{983178E1-F875-BF43-A3B8-3934F57BA00E}"/>
              </a:ext>
            </a:extLst>
          </p:cNvPr>
          <p:cNvSpPr/>
          <p:nvPr/>
        </p:nvSpPr>
        <p:spPr>
          <a:xfrm>
            <a:off x="4572000" y="791939"/>
            <a:ext cx="4561073" cy="6164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FAEFD6-9A15-F644-A3EF-C13758E6CF94}"/>
              </a:ext>
            </a:extLst>
          </p:cNvPr>
          <p:cNvSpPr txBox="1"/>
          <p:nvPr/>
        </p:nvSpPr>
        <p:spPr>
          <a:xfrm>
            <a:off x="5053420" y="79193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Calculons des pourcentages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F20535-B635-9F40-A699-FFA047470D33}"/>
              </a:ext>
            </a:extLst>
          </p:cNvPr>
          <p:cNvSpPr txBox="1"/>
          <p:nvPr/>
        </p:nvSpPr>
        <p:spPr>
          <a:xfrm>
            <a:off x="4496400" y="1145284"/>
            <a:ext cx="447994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Il y a 24 élèves dans la classe :</a:t>
            </a:r>
          </a:p>
          <a:p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50 % sont des filles. </a:t>
            </a:r>
          </a:p>
          <a:p>
            <a:endParaRPr lang="fr-FR" sz="9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u="sng" dirty="0">
                <a:solidFill>
                  <a:schemeClr val="accent6">
                    <a:lumMod val="75000"/>
                  </a:schemeClr>
                </a:solidFill>
              </a:rPr>
              <a:t>Combien y-a-t-il de filles ?</a:t>
            </a:r>
          </a:p>
          <a:p>
            <a:endParaRPr 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50 % c’est la moitié, donc je prends la moitié de 24 ce qui fait 12.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Il y a 12 filles dans la classe.</a:t>
            </a: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25 % des élèves portent des lunettes?</a:t>
            </a:r>
          </a:p>
          <a:p>
            <a:endParaRPr lang="fr-FR" sz="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u="sng" dirty="0">
                <a:solidFill>
                  <a:schemeClr val="accent6">
                    <a:lumMod val="75000"/>
                  </a:schemeClr>
                </a:solidFill>
              </a:rPr>
              <a:t>Combien d’élèves portent des lunettes ?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25 % c’est le quart (   ) de 24.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24 : 4 = 6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6 élèves portent des lunettes.</a:t>
            </a:r>
          </a:p>
          <a:p>
            <a:endParaRPr lang="fr-FR" sz="1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	o o o o o o</a:t>
            </a:r>
          </a:p>
          <a:p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	o o o o o o</a:t>
            </a:r>
          </a:p>
          <a:p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	o o o o o o</a:t>
            </a:r>
          </a:p>
          <a:p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	o o o o o o</a:t>
            </a:r>
          </a:p>
          <a:p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A5DC0D-2644-2943-B51A-83D5ADA4F90A}"/>
                  </a:ext>
                </a:extLst>
              </p:cNvPr>
              <p:cNvSpPr/>
              <p:nvPr/>
            </p:nvSpPr>
            <p:spPr>
              <a:xfrm>
                <a:off x="6518791" y="4479892"/>
                <a:ext cx="333745" cy="4956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A5DC0D-2644-2943-B51A-83D5ADA4F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91" y="4479892"/>
                <a:ext cx="333745" cy="495649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BA8AA486-CBF8-5D4A-91A9-4FB707034A12}"/>
                  </a:ext>
                </a:extLst>
              </p14:cNvPr>
              <p14:cNvContentPartPr/>
              <p14:nvPr/>
            </p14:nvContentPartPr>
            <p14:xfrm>
              <a:off x="5283270" y="5856210"/>
              <a:ext cx="1804680" cy="572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BA8AA486-CBF8-5D4A-91A9-4FB707034A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4630" y="5847570"/>
                <a:ext cx="18223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166E501B-7326-C241-B8C1-221145A140A7}"/>
                  </a:ext>
                </a:extLst>
              </p14:cNvPr>
              <p14:cNvContentPartPr/>
              <p14:nvPr/>
            </p14:nvContentPartPr>
            <p14:xfrm>
              <a:off x="5326830" y="6185970"/>
              <a:ext cx="1662120" cy="435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166E501B-7326-C241-B8C1-221145A140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8190" y="6176970"/>
                <a:ext cx="1679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F3E60D0-9B14-2641-AF3D-62D70FCA5721}"/>
                  </a:ext>
                </a:extLst>
              </p14:cNvPr>
              <p14:cNvContentPartPr/>
              <p14:nvPr/>
            </p14:nvContentPartPr>
            <p14:xfrm>
              <a:off x="5323590" y="6488370"/>
              <a:ext cx="1617120" cy="2412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F3E60D0-9B14-2641-AF3D-62D70FCA57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4950" y="6479730"/>
                <a:ext cx="1634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174858E3-58FF-6A4F-8E1D-09A1D2EB0968}"/>
                  </a:ext>
                </a:extLst>
              </p14:cNvPr>
              <p14:cNvContentPartPr/>
              <p14:nvPr/>
            </p14:nvContentPartPr>
            <p14:xfrm>
              <a:off x="5421510" y="5537610"/>
              <a:ext cx="1462320" cy="34812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174858E3-58FF-6A4F-8E1D-09A1D2EB09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2510" y="5528610"/>
                <a:ext cx="14799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4AF6E0B3-7540-5646-825D-7CBE96E45A41}"/>
                  </a:ext>
                </a:extLst>
              </p14:cNvPr>
              <p14:cNvContentPartPr/>
              <p14:nvPr/>
            </p14:nvContentPartPr>
            <p14:xfrm>
              <a:off x="6594390" y="4573170"/>
              <a:ext cx="164520" cy="3308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4AF6E0B3-7540-5646-825D-7CBE96E45A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58750" y="4501170"/>
                <a:ext cx="236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1CE7B902-7433-524A-B6C5-964D9D326D32}"/>
                  </a:ext>
                </a:extLst>
              </p14:cNvPr>
              <p14:cNvContentPartPr/>
              <p14:nvPr/>
            </p14:nvContentPartPr>
            <p14:xfrm>
              <a:off x="5519070" y="5637330"/>
              <a:ext cx="1264680" cy="1155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1CE7B902-7433-524A-B6C5-964D9D326D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83430" y="5565330"/>
                <a:ext cx="13363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6A73FDB0-67A5-2942-ACA0-1935D5DC091E}"/>
                  </a:ext>
                </a:extLst>
              </p14:cNvPr>
              <p14:cNvContentPartPr/>
              <p14:nvPr/>
            </p14:nvContentPartPr>
            <p14:xfrm>
              <a:off x="5444550" y="4948290"/>
              <a:ext cx="153360" cy="13824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6A73FDB0-67A5-2942-ACA0-1935D5DC09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08550" y="4876650"/>
                <a:ext cx="22500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58087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204479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 CM2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55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161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2" y="190441"/>
            <a:ext cx="8744504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696897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0" y="2238718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5495279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27822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78361-B1D2-42F8-92DF-649604C6CFA5}"/>
              </a:ext>
            </a:extLst>
          </p:cNvPr>
          <p:cNvSpPr/>
          <p:nvPr/>
        </p:nvSpPr>
        <p:spPr>
          <a:xfrm>
            <a:off x="179512" y="2204864"/>
            <a:ext cx="250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3,58 x 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2,4517 x 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794472" y="6079058"/>
            <a:ext cx="772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hlinkClick r:id="rId2"/>
              </a:rPr>
              <a:t>https://mathix.org/glisse-nombre/index.html</a:t>
            </a:r>
            <a:endParaRPr lang="fr-FR" sz="32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37" y="218956"/>
            <a:ext cx="1982936" cy="150664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3597792" y="536007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79512" y="3750971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52,4 x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5,1 x 100</a:t>
            </a: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91447" y="665591"/>
            <a:ext cx="3680082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79512" y="4524025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873,9 x 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0,758 x 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4910F7-368E-401F-848B-BAC5BDBB6428}"/>
              </a:ext>
            </a:extLst>
          </p:cNvPr>
          <p:cNvSpPr/>
          <p:nvPr/>
        </p:nvSpPr>
        <p:spPr>
          <a:xfrm>
            <a:off x="179512" y="5297078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4,82 x 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19,5 x 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79512" y="2977917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6,75 x 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uFill>
                  <a:solidFill>
                    <a:srgbClr val="FF0000"/>
                  </a:solidFill>
                </a:uFill>
              </a:rPr>
              <a:t>7,998 x 100</a:t>
            </a:r>
          </a:p>
        </p:txBody>
      </p:sp>
    </p:spTree>
    <p:extLst>
      <p:ext uri="{BB962C8B-B14F-4D97-AF65-F5344CB8AC3E}">
        <p14:creationId xmlns:p14="http://schemas.microsoft.com/office/powerpoint/2010/main" val="18510686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2,4517 x 10 = 24,517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794472" y="6079058"/>
            <a:ext cx="6774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hlinkClick r:id="rId2"/>
              </a:rPr>
              <a:t>https://mathix.org/glisse-nombre/index.html</a:t>
            </a:r>
            <a:endParaRPr lang="fr-FR" sz="2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37" y="218956"/>
            <a:ext cx="1982936" cy="150664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3597792" y="536007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79512" y="3750971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52,4 x 100 = 5 240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5,1 x 100 = 510</a:t>
            </a: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91447" y="665591"/>
            <a:ext cx="3680082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79512" y="4524025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873,9 x 10 = 8 739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0,758 x 100 = 75,8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4910F7-368E-401F-848B-BAC5BDBB6428}"/>
              </a:ext>
            </a:extLst>
          </p:cNvPr>
          <p:cNvSpPr/>
          <p:nvPr/>
        </p:nvSpPr>
        <p:spPr>
          <a:xfrm>
            <a:off x="179512" y="529707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4,82 x 100 = 482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19,5 x 10 = 195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79512" y="2977917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6,75 x 10 = 67,5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7,998 x 100 = 799,8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0616865-6BA3-4452-AE51-5F547FC44BAB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C37388-75CE-47B7-8595-CAB221FA8990}"/>
              </a:ext>
            </a:extLst>
          </p:cNvPr>
          <p:cNvSpPr/>
          <p:nvPr/>
        </p:nvSpPr>
        <p:spPr>
          <a:xfrm>
            <a:off x="179511" y="2276872"/>
            <a:ext cx="5152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uFill>
                  <a:solidFill>
                    <a:srgbClr val="FF0000"/>
                  </a:solidFill>
                </a:uFill>
              </a:rPr>
              <a:t>3,58 x 10 = 35,8</a:t>
            </a:r>
          </a:p>
        </p:txBody>
      </p:sp>
    </p:spTree>
    <p:extLst>
      <p:ext uri="{BB962C8B-B14F-4D97-AF65-F5344CB8AC3E}">
        <p14:creationId xmlns:p14="http://schemas.microsoft.com/office/powerpoint/2010/main" val="24811376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2600" y="0"/>
            <a:ext cx="910260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32103CE5-48BA-4C16-A62C-7972C312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30595" b="8120"/>
          <a:stretch/>
        </p:blipFill>
        <p:spPr bwMode="auto">
          <a:xfrm>
            <a:off x="116707" y="1196752"/>
            <a:ext cx="887973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C7207A-8F4F-4D22-BCDD-BB6BD2A18BC8}"/>
              </a:ext>
            </a:extLst>
          </p:cNvPr>
          <p:cNvSpPr txBox="1"/>
          <p:nvPr/>
        </p:nvSpPr>
        <p:spPr>
          <a:xfrm>
            <a:off x="2483768" y="836712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Rappel</a:t>
            </a:r>
          </a:p>
        </p:txBody>
      </p:sp>
    </p:spTree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325"/>
            <a:ext cx="9144000" cy="51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61F9DD82-D5E6-40DF-AD10-1DC328A3C0D8}"/>
              </a:ext>
            </a:extLst>
          </p:cNvPr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8D3494-27F9-408E-BBC9-45FDF5DA9330}"/>
              </a:ext>
            </a:extLst>
          </p:cNvPr>
          <p:cNvSpPr txBox="1"/>
          <p:nvPr/>
        </p:nvSpPr>
        <p:spPr>
          <a:xfrm>
            <a:off x="467544" y="83671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08363" algn="l"/>
              </a:tabLst>
            </a:pPr>
            <a:r>
              <a:rPr lang="fr-FR" sz="3000" b="1" dirty="0"/>
              <a:t>En t’aidant de la diapositive précédente et de ton tableau de numération décimale, complète les égalités suivantes.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6DA813-DAC6-4584-9E03-3D4EB971A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-111957"/>
            <a:ext cx="1627659" cy="12367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5324FD-F6A4-4E8A-A5FC-B900BA0229FD}"/>
              </a:ext>
            </a:extLst>
          </p:cNvPr>
          <p:cNvSpPr txBox="1"/>
          <p:nvPr/>
        </p:nvSpPr>
        <p:spPr>
          <a:xfrm>
            <a:off x="3463355" y="12882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C00CC"/>
                </a:solidFill>
              </a:rPr>
              <a:t>Travail sur ardoise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13AB7E-BDDE-42A1-9F31-008D5CBC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-139464"/>
            <a:ext cx="1627659" cy="12367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193D4A-9E90-408B-B165-D42C78C5266A}"/>
              </a:ext>
            </a:extLst>
          </p:cNvPr>
          <p:cNvSpPr txBox="1"/>
          <p:nvPr/>
        </p:nvSpPr>
        <p:spPr>
          <a:xfrm>
            <a:off x="3463355" y="10131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7490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2" y="190441"/>
            <a:ext cx="8744504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696897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0" y="2238718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5495279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13921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941"/>
            <a:ext cx="9144000" cy="51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61F9DD82-D5E6-40DF-AD10-1DC328A3C0D8}"/>
              </a:ext>
            </a:extLst>
          </p:cNvPr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8D3494-27F9-408E-BBC9-45FDF5DA9330}"/>
              </a:ext>
            </a:extLst>
          </p:cNvPr>
          <p:cNvSpPr txBox="1"/>
          <p:nvPr/>
        </p:nvSpPr>
        <p:spPr>
          <a:xfrm>
            <a:off x="467544" y="83671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En t’aidant de la diapositive précédente et de ton tableau de numération décimale, complète les égalités suivantes.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082E40-4EC7-44FA-8E92-70B3B9526DBA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0991A1-E63C-40F3-8617-9C463D52184A}"/>
              </a:ext>
            </a:extLst>
          </p:cNvPr>
          <p:cNvSpPr txBox="1"/>
          <p:nvPr/>
        </p:nvSpPr>
        <p:spPr>
          <a:xfrm>
            <a:off x="2051720" y="27504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EDEF16-95CC-4372-B9C5-537342883F59}"/>
              </a:ext>
            </a:extLst>
          </p:cNvPr>
          <p:cNvSpPr txBox="1"/>
          <p:nvPr/>
        </p:nvSpPr>
        <p:spPr>
          <a:xfrm>
            <a:off x="2699792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1874E6-C048-46BB-9048-FAE23E7309F2}"/>
              </a:ext>
            </a:extLst>
          </p:cNvPr>
          <p:cNvSpPr txBox="1"/>
          <p:nvPr/>
        </p:nvSpPr>
        <p:spPr>
          <a:xfrm>
            <a:off x="4087156" y="31810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4079BC-B881-4065-9F22-F7D82500DF8D}"/>
              </a:ext>
            </a:extLst>
          </p:cNvPr>
          <p:cNvSpPr txBox="1"/>
          <p:nvPr/>
        </p:nvSpPr>
        <p:spPr>
          <a:xfrm>
            <a:off x="4860032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8AD976-2537-4F56-A61F-EEAE2B69AA34}"/>
              </a:ext>
            </a:extLst>
          </p:cNvPr>
          <p:cNvSpPr txBox="1"/>
          <p:nvPr/>
        </p:nvSpPr>
        <p:spPr>
          <a:xfrm>
            <a:off x="3904678" y="397927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5EBD7B-1842-4CCD-B9FC-146E488E5D98}"/>
              </a:ext>
            </a:extLst>
          </p:cNvPr>
          <p:cNvSpPr txBox="1"/>
          <p:nvPr/>
        </p:nvSpPr>
        <p:spPr>
          <a:xfrm>
            <a:off x="4480742" y="39386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A9DF4A-CDC5-4CE5-BA2B-8916261B484C}"/>
              </a:ext>
            </a:extLst>
          </p:cNvPr>
          <p:cNvSpPr txBox="1"/>
          <p:nvPr/>
        </p:nvSpPr>
        <p:spPr>
          <a:xfrm>
            <a:off x="5072808" y="39386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1C48F-D9EF-45E9-8B51-6A65EB1E36A7}"/>
              </a:ext>
            </a:extLst>
          </p:cNvPr>
          <p:cNvSpPr txBox="1"/>
          <p:nvPr/>
        </p:nvSpPr>
        <p:spPr>
          <a:xfrm>
            <a:off x="2395758" y="44998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FAE33D-3F97-4EE4-B2F0-CD29B4BD0D34}"/>
              </a:ext>
            </a:extLst>
          </p:cNvPr>
          <p:cNvSpPr txBox="1"/>
          <p:nvPr/>
        </p:nvSpPr>
        <p:spPr>
          <a:xfrm>
            <a:off x="2971822" y="44998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3A3844-738E-4997-8473-8E0071BB025D}"/>
              </a:ext>
            </a:extLst>
          </p:cNvPr>
          <p:cNvSpPr txBox="1"/>
          <p:nvPr/>
        </p:nvSpPr>
        <p:spPr>
          <a:xfrm>
            <a:off x="1819694" y="55799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14C471F-8917-410D-9332-DDFE4D1703DA}"/>
              </a:ext>
            </a:extLst>
          </p:cNvPr>
          <p:cNvSpPr txBox="1"/>
          <p:nvPr/>
        </p:nvSpPr>
        <p:spPr>
          <a:xfrm>
            <a:off x="4215452" y="55632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63798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A773913-688C-4304-B1F5-A5CC280AE030}"/>
              </a:ext>
            </a:extLst>
          </p:cNvPr>
          <p:cNvGraphicFramePr>
            <a:graphicFrameLocks noGrp="1"/>
          </p:cNvGraphicFramePr>
          <p:nvPr/>
        </p:nvGraphicFramePr>
        <p:xfrm>
          <a:off x="603336" y="765799"/>
          <a:ext cx="7786128" cy="3383280"/>
        </p:xfrm>
        <a:graphic>
          <a:graphicData uri="http://schemas.openxmlformats.org/drawingml/2006/table">
            <a:tbl>
              <a:tblPr/>
              <a:tblGrid>
                <a:gridCol w="778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98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Programmation</a:t>
                      </a:r>
                    </a:p>
                    <a:p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Télécharger le logiciel scratch en cliquant sur le lien suivant puis suivre les instructions :</a:t>
                      </a:r>
                    </a:p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scratch.mit.edu/scratch2download/</a:t>
                      </a: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Regarder la vidéo suivante et tenter de reproduire la même chose :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www.youtube.com/watch?v=pdtMUgnmRa4&amp;list=PLVUDmbpupCaqKLNci7_86rbIt61SMhJPd</a:t>
                      </a: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plus pratique est d’ouvrir les deux fenêtres « scratch » et « la vidéo » et de suivre la vidéo en parallèle de la mise en pratique.</a:t>
                      </a:r>
                    </a:p>
                    <a:p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1">
            <a:extLst>
              <a:ext uri="{FF2B5EF4-FFF2-40B4-BE49-F238E27FC236}">
                <a16:creationId xmlns:a16="http://schemas.microsoft.com/office/drawing/2014/main" id="{27CF6122-1619-4034-83F9-D46E606D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99486"/>
            <a:ext cx="1010557" cy="6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E6A13B3-0561-4101-9A8F-C5EE69834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2151" y="4070010"/>
            <a:ext cx="9318127" cy="28274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0E408B-74C8-4841-9635-69EAA7536A7F}"/>
              </a:ext>
            </a:extLst>
          </p:cNvPr>
          <p:cNvSpPr/>
          <p:nvPr/>
        </p:nvSpPr>
        <p:spPr>
          <a:xfrm>
            <a:off x="-2988840" y="4077072"/>
            <a:ext cx="5184576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4565"/>
      </p:ext>
    </p:extLst>
  </p:cSld>
  <p:clrMapOvr>
    <a:masterClrMapping/>
  </p:clrMapOvr>
  <p:transition spd="slow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204479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800" b="0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55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3</a:t>
            </a:r>
            <a:endParaRPr lang="fr-FR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545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2" y="190441"/>
            <a:ext cx="8744504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696897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0" y="2238718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5495279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30629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78361-B1D2-42F8-92DF-649604C6CFA5}"/>
              </a:ext>
            </a:extLst>
          </p:cNvPr>
          <p:cNvSpPr/>
          <p:nvPr/>
        </p:nvSpPr>
        <p:spPr>
          <a:xfrm>
            <a:off x="179512" y="2204864"/>
            <a:ext cx="2506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9,58 x 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600</a:t>
            </a:r>
            <a:endParaRPr lang="fr-FR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0" y="6070130"/>
            <a:ext cx="4897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2"/>
              </a:rPr>
              <a:t>https://mathix.org/glisse-nombre/index.html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14" y="1763812"/>
            <a:ext cx="1982936" cy="150664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2912869" y="2080863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79512" y="3750971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87,39 x 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650</a:t>
            </a:r>
            <a:endParaRPr lang="fr-FR" sz="3000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69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79512" y="4524025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2,82 x 100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120</a:t>
            </a:r>
            <a:endParaRPr lang="fr-FR" sz="3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4910F7-368E-401F-848B-BAC5BDBB6428}"/>
              </a:ext>
            </a:extLst>
          </p:cNvPr>
          <p:cNvSpPr/>
          <p:nvPr/>
        </p:nvSpPr>
        <p:spPr>
          <a:xfrm>
            <a:off x="179512" y="5297078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9,75 x 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844</a:t>
            </a:r>
            <a:endParaRPr lang="fr-FR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79512" y="2977917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69,81 x 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800</a:t>
            </a:r>
            <a:endParaRPr lang="fr-FR" sz="30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3419" y="642738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4647ED88-F27E-4C69-9A80-C320D7051855}"/>
              </a:ext>
            </a:extLst>
          </p:cNvPr>
          <p:cNvGraphicFramePr>
            <a:graphicFrameLocks noGrp="1"/>
          </p:cNvGraphicFramePr>
          <p:nvPr/>
        </p:nvGraphicFramePr>
        <p:xfrm>
          <a:off x="7212652" y="1194568"/>
          <a:ext cx="1819098" cy="701040"/>
        </p:xfrm>
        <a:graphic>
          <a:graphicData uri="http://schemas.openxmlformats.org/drawingml/2006/table">
            <a:tbl>
              <a:tblPr/>
              <a:tblGrid>
                <a:gridCol w="181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4</a:t>
                      </a:r>
                    </a:p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 :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23659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78361-B1D2-42F8-92DF-649604C6CFA5}"/>
              </a:ext>
            </a:extLst>
          </p:cNvPr>
          <p:cNvSpPr/>
          <p:nvPr/>
        </p:nvSpPr>
        <p:spPr>
          <a:xfrm>
            <a:off x="107503" y="2231060"/>
            <a:ext cx="52493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9,58 x 10 = 95,8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600 </a:t>
            </a:r>
            <a:r>
              <a:rPr lang="fr-FR" sz="3000" dirty="0">
                <a:solidFill>
                  <a:srgbClr val="000000"/>
                </a:solidFill>
                <a:latin typeface="Century Gothic"/>
                <a:sym typeface="Wingdings" panose="05000000000000000000" pitchFamily="2" charset="2"/>
              </a:rPr>
              <a:t> 300</a:t>
            </a:r>
            <a:endParaRPr lang="fr-FR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0" y="6070130"/>
            <a:ext cx="4897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2"/>
              </a:rPr>
              <a:t>https://mathix.org/glisse-nombre/index.html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633167"/>
            <a:ext cx="1849513" cy="1405266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3180264" y="848843"/>
          <a:ext cx="1630299" cy="822960"/>
        </p:xfrm>
        <a:graphic>
          <a:graphicData uri="http://schemas.openxmlformats.org/drawingml/2006/table">
            <a:tbl>
              <a:tblPr/>
              <a:tblGrid>
                <a:gridCol w="163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8698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07504" y="3777167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87,39 x 10 = 873,9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650 </a:t>
            </a:r>
            <a:r>
              <a:rPr lang="fr-FR" sz="3000" dirty="0">
                <a:solidFill>
                  <a:srgbClr val="000000"/>
                </a:solidFill>
                <a:latin typeface="Century Gothic"/>
                <a:sym typeface="Wingdings" panose="05000000000000000000" pitchFamily="2" charset="2"/>
              </a:rPr>
              <a:t> 325</a:t>
            </a:r>
            <a:endParaRPr lang="fr-FR" sz="3000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69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07504" y="4550221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2,82 x 100 = 282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120 </a:t>
            </a:r>
            <a:r>
              <a:rPr lang="fr-FR" sz="3000" dirty="0">
                <a:solidFill>
                  <a:srgbClr val="000000"/>
                </a:solidFill>
                <a:latin typeface="Century Gothic"/>
                <a:sym typeface="Wingdings" panose="05000000000000000000" pitchFamily="2" charset="2"/>
              </a:rPr>
              <a:t> 30</a:t>
            </a:r>
            <a:endParaRPr lang="fr-FR" sz="3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4910F7-368E-401F-848B-BAC5BDBB6428}"/>
              </a:ext>
            </a:extLst>
          </p:cNvPr>
          <p:cNvSpPr/>
          <p:nvPr/>
        </p:nvSpPr>
        <p:spPr>
          <a:xfrm>
            <a:off x="107504" y="5323274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9,75 x 10 = 97,5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844 </a:t>
            </a:r>
            <a:r>
              <a:rPr lang="fr-FR" sz="3000" dirty="0">
                <a:solidFill>
                  <a:srgbClr val="000000"/>
                </a:solidFill>
                <a:latin typeface="Century Gothic"/>
                <a:sym typeface="Wingdings" panose="05000000000000000000" pitchFamily="2" charset="2"/>
              </a:rPr>
              <a:t> 211</a:t>
            </a:r>
            <a:endParaRPr lang="fr-FR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07504" y="3004113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uFill>
                  <a:solidFill>
                    <a:srgbClr val="FF0000"/>
                  </a:solidFill>
                </a:uFill>
                <a:latin typeface="Century Gothic" panose="020B0502020202020204" pitchFamily="34" charset="0"/>
              </a:rPr>
              <a:t>69,81 x 100 = 6 981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800 </a:t>
            </a:r>
            <a:r>
              <a:rPr lang="fr-FR" sz="3000" dirty="0">
                <a:solidFill>
                  <a:srgbClr val="000000"/>
                </a:solidFill>
                <a:latin typeface="Century Gothic"/>
                <a:sym typeface="Wingdings" panose="05000000000000000000" pitchFamily="2" charset="2"/>
              </a:rPr>
              <a:t> 200</a:t>
            </a:r>
            <a:endParaRPr lang="fr-FR" sz="30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3419" y="642738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4647ED88-F27E-4C69-9A80-C320D7051855}"/>
              </a:ext>
            </a:extLst>
          </p:cNvPr>
          <p:cNvGraphicFramePr>
            <a:graphicFrameLocks noGrp="1"/>
          </p:cNvGraphicFramePr>
          <p:nvPr/>
        </p:nvGraphicFramePr>
        <p:xfrm>
          <a:off x="7212652" y="1194568"/>
          <a:ext cx="1819098" cy="701040"/>
        </p:xfrm>
        <a:graphic>
          <a:graphicData uri="http://schemas.openxmlformats.org/drawingml/2006/table">
            <a:tbl>
              <a:tblPr/>
              <a:tblGrid>
                <a:gridCol w="181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4</a:t>
                      </a:r>
                    </a:p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 :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042CDEE6-C261-47F4-86A0-3488FE32B535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4271842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2600" y="0"/>
            <a:ext cx="9102600" cy="685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053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A773913-688C-4304-B1F5-A5CC280AE030}"/>
              </a:ext>
            </a:extLst>
          </p:cNvPr>
          <p:cNvGraphicFramePr>
            <a:graphicFrameLocks noGrp="1"/>
          </p:cNvGraphicFramePr>
          <p:nvPr/>
        </p:nvGraphicFramePr>
        <p:xfrm>
          <a:off x="603336" y="765799"/>
          <a:ext cx="7786128" cy="2286000"/>
        </p:xfrm>
        <a:graphic>
          <a:graphicData uri="http://schemas.openxmlformats.org/drawingml/2006/table">
            <a:tbl>
              <a:tblPr/>
              <a:tblGrid>
                <a:gridCol w="778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98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Programmation</a:t>
                      </a:r>
                    </a:p>
                    <a:p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Regarder la vidéo suivante et tenter de reproduire la même chose : </a:t>
                      </a:r>
                      <a:r>
                        <a:rPr lang="fr-FR" dirty="0">
                          <a:hlinkClick r:id="rId2"/>
                        </a:rPr>
                        <a:t>https://www.youtube.com/watch?v=8Sfarvw6jgg&amp;list=PLVUDmbpupCaqKLNci7_86rbIt61SMhJPd&amp;index=2</a:t>
                      </a:r>
                      <a:endParaRPr lang="fr-FR" dirty="0"/>
                    </a:p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plus pratique est d’ouvrir les deux fenêtres « scratch » et « la vidéo » et de suivre la vidéo en parallèle de la mise en pratique.</a:t>
                      </a:r>
                    </a:p>
                    <a:p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1">
            <a:extLst>
              <a:ext uri="{FF2B5EF4-FFF2-40B4-BE49-F238E27FC236}">
                <a16:creationId xmlns:a16="http://schemas.microsoft.com/office/drawing/2014/main" id="{27CF6122-1619-4034-83F9-D46E606D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99486"/>
            <a:ext cx="1010557" cy="6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E6A13B3-0561-4101-9A8F-C5EE69834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2816" y="3463391"/>
            <a:ext cx="9318127" cy="28274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0E408B-74C8-4841-9635-69EAA7536A7F}"/>
              </a:ext>
            </a:extLst>
          </p:cNvPr>
          <p:cNvSpPr/>
          <p:nvPr/>
        </p:nvSpPr>
        <p:spPr>
          <a:xfrm>
            <a:off x="-2988840" y="3256952"/>
            <a:ext cx="5184576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98774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2"/>
          <p:cNvSpPr/>
          <p:nvPr/>
        </p:nvSpPr>
        <p:spPr>
          <a:xfrm>
            <a:off x="4645080" y="134280"/>
            <a:ext cx="4041000" cy="51552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673FEB-CB6A-114A-8C74-31CA8CA3ADDF}"/>
              </a:ext>
            </a:extLst>
          </p:cNvPr>
          <p:cNvSpPr txBox="1"/>
          <p:nvPr/>
        </p:nvSpPr>
        <p:spPr>
          <a:xfrm>
            <a:off x="1" y="649800"/>
            <a:ext cx="92424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-1" dirty="0">
                <a:solidFill>
                  <a:srgbClr val="00B050"/>
                </a:solidFill>
                <a:latin typeface="Calibri"/>
              </a:rPr>
              <a:t>Jeu de la bataille navale: tu peux jouer en cliquant sur ce lien. </a:t>
            </a:r>
            <a:r>
              <a:rPr lang="fr-FR" sz="2400" dirty="0">
                <a:hlinkClick r:id="rId2"/>
              </a:rPr>
              <a:t>https://www.logicieleducatif.fr/math/recreation/bataillenavale.php</a:t>
            </a:r>
            <a:r>
              <a:rPr lang="fr-FR" sz="2400" spc="-1" dirty="0">
                <a:solidFill>
                  <a:srgbClr val="00B050"/>
                </a:solidFill>
                <a:latin typeface="Calibri"/>
              </a:rPr>
              <a:t> </a:t>
            </a:r>
          </a:p>
          <a:p>
            <a:endParaRPr lang="fr-FR" sz="2400" spc="-1" dirty="0">
              <a:solidFill>
                <a:srgbClr val="00B050"/>
              </a:solidFill>
              <a:latin typeface="Calibri"/>
            </a:endParaRPr>
          </a:p>
          <a:p>
            <a:r>
              <a:rPr lang="fr-FR" sz="2400" spc="-1" dirty="0">
                <a:solidFill>
                  <a:srgbClr val="00B050"/>
                </a:solidFill>
                <a:latin typeface="Calibri"/>
              </a:rPr>
              <a:t> </a:t>
            </a:r>
            <a:endParaRPr lang="fr-FR" sz="2400" spc="-1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DFBCB-E84F-A24D-BD12-87CFD18E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4" y="1751693"/>
            <a:ext cx="7444152" cy="49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2" y="190441"/>
            <a:ext cx="8744504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696897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0" y="2238718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5495279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6490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57200" y="780675"/>
            <a:ext cx="82285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9BBB59"/>
              </a:buClr>
            </a:pPr>
            <a:r>
              <a:rPr lang="fr-FR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Entoure la bonne réponse </a:t>
            </a:r>
            <a:r>
              <a:rPr lang="fr-FR" sz="2400" b="1" strike="noStrike" spc="-1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sans faire le calcul exact </a:t>
            </a:r>
            <a:r>
              <a:rPr lang="fr-FR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mais en utilisant des nombres « facile à calculer »</a:t>
            </a:r>
            <a:r>
              <a:rPr lang="fr-FR" sz="2400" b="1" u="sng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fr-FR" sz="2400" b="1" u="sng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57200" y="2098830"/>
            <a:ext cx="360000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555 – 167</a:t>
            </a:r>
            <a:endParaRPr lang="fr-FR" sz="3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388 b. 288 c. 188</a:t>
            </a: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306 – 98</a:t>
            </a:r>
            <a:endParaRPr lang="fr-FR" sz="3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108 b. 208 c. 158</a:t>
            </a: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4416300" y="2024221"/>
            <a:ext cx="449820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320 × 13</a:t>
            </a:r>
            <a:endParaRPr lang="fr-FR" sz="3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6 933 b. 4 160 c. 2 993</a:t>
            </a: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535 × 22</a:t>
            </a:r>
            <a:endParaRPr lang="fr-FR" sz="3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11 770 b. 20 880 c. 9 550</a:t>
            </a: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D3BD36-9101-0A4D-8500-70F47BB0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45"/>
            <a:ext cx="1112108" cy="8449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D78CA4-88D7-9F4A-8EC9-C9E15452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61" y="3045"/>
            <a:ext cx="1112108" cy="84498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4645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3"/>
          <p:cNvSpPr/>
          <p:nvPr/>
        </p:nvSpPr>
        <p:spPr>
          <a:xfrm>
            <a:off x="4603680" y="133920"/>
            <a:ext cx="360" cy="672408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01F629-E7FD-45C9-B385-187B13CF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3740456" cy="4799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1517B-3675-43D4-BAC0-2849538BD9E2}"/>
              </a:ext>
            </a:extLst>
          </p:cNvPr>
          <p:cNvSpPr/>
          <p:nvPr/>
        </p:nvSpPr>
        <p:spPr>
          <a:xfrm>
            <a:off x="33955" y="650160"/>
            <a:ext cx="4506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Avec un feutre, marquer les valeurs demandées.</a:t>
            </a:r>
            <a:br>
              <a:rPr lang="fr-FR" b="1" dirty="0">
                <a:solidFill>
                  <a:srgbClr val="00B0F0"/>
                </a:solidFill>
                <a:latin typeface="MyriadPro-Regular"/>
              </a:rPr>
            </a:br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1, feutre rouge : 100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mL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2, feutre bleu : 3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dL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3, feutre vert : 15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cL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4, feutre orange : 250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mL</a:t>
            </a:r>
            <a:br>
              <a:rPr lang="fr-FR" dirty="0"/>
            </a:b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BA18D-9510-4BE8-8649-6A644519DD5E}"/>
              </a:ext>
            </a:extLst>
          </p:cNvPr>
          <p:cNvSpPr/>
          <p:nvPr/>
        </p:nvSpPr>
        <p:spPr>
          <a:xfrm>
            <a:off x="4646908" y="668949"/>
            <a:ext cx="4172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MyriadPro-Regular"/>
              </a:rPr>
              <a:t>Avec un feutre, marquer les valeurs demandées.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1, feutre rouge : 125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mL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2, feutre bleu : 2,5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dL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3, feutre vert : 1,5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dL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4, feutre orange : 0,3 L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br>
              <a:rPr lang="fr-FR" dirty="0">
                <a:solidFill>
                  <a:schemeClr val="accent6"/>
                </a:solidFill>
              </a:rPr>
            </a:b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45889D-37A3-41A8-9F7A-417DAFE3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36" y="2374341"/>
            <a:ext cx="3740456" cy="47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4645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3"/>
          <p:cNvSpPr/>
          <p:nvPr/>
        </p:nvSpPr>
        <p:spPr>
          <a:xfrm>
            <a:off x="4603680" y="133920"/>
            <a:ext cx="360" cy="672408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01F629-E7FD-45C9-B385-187B13CF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02333"/>
            <a:ext cx="3740456" cy="4799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1517B-3675-43D4-BAC0-2849538BD9E2}"/>
              </a:ext>
            </a:extLst>
          </p:cNvPr>
          <p:cNvSpPr/>
          <p:nvPr/>
        </p:nvSpPr>
        <p:spPr>
          <a:xfrm>
            <a:off x="33955" y="650160"/>
            <a:ext cx="4506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Avec un feutre, marquer les valeurs demandées.</a:t>
            </a:r>
            <a:br>
              <a:rPr lang="fr-FR" b="1" dirty="0">
                <a:solidFill>
                  <a:srgbClr val="00B0F0"/>
                </a:solidFill>
                <a:latin typeface="MyriadPro-Regular"/>
              </a:rPr>
            </a:br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1, feutre rouge : 100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mL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2, feutre bleu : 3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dL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3, feutre vert : 15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cL</a:t>
            </a:r>
            <a:endParaRPr lang="fr-FR" b="1" dirty="0">
              <a:solidFill>
                <a:srgbClr val="00B0F0"/>
              </a:solidFill>
              <a:latin typeface="MyriadPro-Regular"/>
            </a:endParaRPr>
          </a:p>
          <a:p>
            <a:r>
              <a:rPr lang="fr-FR" b="1" dirty="0">
                <a:solidFill>
                  <a:srgbClr val="00B0F0"/>
                </a:solidFill>
                <a:latin typeface="MyriadPro-Regular"/>
              </a:rPr>
              <a:t>– Verre 4, feutre orange : 250 </a:t>
            </a:r>
            <a:r>
              <a:rPr lang="fr-FR" b="1" dirty="0" err="1">
                <a:solidFill>
                  <a:srgbClr val="00B0F0"/>
                </a:solidFill>
                <a:latin typeface="MyriadPro-Regular"/>
              </a:rPr>
              <a:t>mL</a:t>
            </a:r>
            <a:br>
              <a:rPr lang="fr-FR" dirty="0"/>
            </a:b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BA18D-9510-4BE8-8649-6A644519DD5E}"/>
              </a:ext>
            </a:extLst>
          </p:cNvPr>
          <p:cNvSpPr/>
          <p:nvPr/>
        </p:nvSpPr>
        <p:spPr>
          <a:xfrm>
            <a:off x="4646908" y="668949"/>
            <a:ext cx="4172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MyriadPro-Regular"/>
              </a:rPr>
              <a:t>Avec un feutre, marquer les valeurs demandées.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1, feutre rouge : 125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mL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2, feutre bleu : 2,5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dL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3, feutre vert : 1,5 </a:t>
            </a:r>
            <a:r>
              <a:rPr lang="fr-FR" b="1" dirty="0" err="1">
                <a:solidFill>
                  <a:schemeClr val="accent6"/>
                </a:solidFill>
                <a:latin typeface="MyriadPro-Regular"/>
              </a:rPr>
              <a:t>dL</a:t>
            </a:r>
            <a:br>
              <a:rPr lang="fr-FR" b="1" dirty="0">
                <a:solidFill>
                  <a:schemeClr val="accent6"/>
                </a:solidFill>
                <a:latin typeface="MyriadPro-Regular"/>
              </a:rPr>
            </a:br>
            <a:r>
              <a:rPr lang="fr-FR" b="1" dirty="0">
                <a:solidFill>
                  <a:schemeClr val="accent6"/>
                </a:solidFill>
                <a:latin typeface="MyriadPro-Regular"/>
              </a:rPr>
              <a:t>– Verre 4, feutre orange : 0,3 L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br>
              <a:rPr lang="fr-FR" dirty="0">
                <a:solidFill>
                  <a:schemeClr val="accent6"/>
                </a:solidFill>
              </a:rPr>
            </a:b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45889D-37A3-41A8-9F7A-417DAFE3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36" y="2374341"/>
            <a:ext cx="3740456" cy="479907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2130473-1F05-4360-A4E4-88F8F8005E96}"/>
              </a:ext>
            </a:extLst>
          </p:cNvPr>
          <p:cNvCxnSpPr/>
          <p:nvPr/>
        </p:nvCxnSpPr>
        <p:spPr>
          <a:xfrm>
            <a:off x="899592" y="3501008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9DF2AF6-B0EB-452F-A429-A02EDCE73B7C}"/>
              </a:ext>
            </a:extLst>
          </p:cNvPr>
          <p:cNvCxnSpPr/>
          <p:nvPr/>
        </p:nvCxnSpPr>
        <p:spPr>
          <a:xfrm>
            <a:off x="5508104" y="3429000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0CA685D-C9D6-40B7-B16B-10C0EEEDA011}"/>
              </a:ext>
            </a:extLst>
          </p:cNvPr>
          <p:cNvCxnSpPr>
            <a:cxnSpLocks/>
          </p:cNvCxnSpPr>
          <p:nvPr/>
        </p:nvCxnSpPr>
        <p:spPr>
          <a:xfrm>
            <a:off x="2627784" y="2564904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266E952-DF3F-4799-A045-95562B2C5A30}"/>
              </a:ext>
            </a:extLst>
          </p:cNvPr>
          <p:cNvCxnSpPr>
            <a:cxnSpLocks/>
          </p:cNvCxnSpPr>
          <p:nvPr/>
        </p:nvCxnSpPr>
        <p:spPr>
          <a:xfrm>
            <a:off x="7236296" y="2852936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2DFA2F0-D369-48A5-9AE2-FAD16550FEC3}"/>
              </a:ext>
            </a:extLst>
          </p:cNvPr>
          <p:cNvCxnSpPr>
            <a:cxnSpLocks/>
          </p:cNvCxnSpPr>
          <p:nvPr/>
        </p:nvCxnSpPr>
        <p:spPr>
          <a:xfrm>
            <a:off x="827584" y="5661248"/>
            <a:ext cx="93610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5E37BC9-E765-438D-BC08-54816B372A59}"/>
              </a:ext>
            </a:extLst>
          </p:cNvPr>
          <p:cNvCxnSpPr>
            <a:cxnSpLocks/>
          </p:cNvCxnSpPr>
          <p:nvPr/>
        </p:nvCxnSpPr>
        <p:spPr>
          <a:xfrm>
            <a:off x="5436096" y="5733256"/>
            <a:ext cx="93610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8B12769-D355-4DCD-90A2-AADAA665603A}"/>
              </a:ext>
            </a:extLst>
          </p:cNvPr>
          <p:cNvCxnSpPr>
            <a:cxnSpLocks/>
          </p:cNvCxnSpPr>
          <p:nvPr/>
        </p:nvCxnSpPr>
        <p:spPr>
          <a:xfrm>
            <a:off x="2627784" y="5229200"/>
            <a:ext cx="10801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0C6136-3330-49D6-AC6B-A5ADED22EA72}"/>
              </a:ext>
            </a:extLst>
          </p:cNvPr>
          <p:cNvCxnSpPr>
            <a:cxnSpLocks/>
          </p:cNvCxnSpPr>
          <p:nvPr/>
        </p:nvCxnSpPr>
        <p:spPr>
          <a:xfrm>
            <a:off x="7236296" y="5085184"/>
            <a:ext cx="10801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C7A2B9F-FE7D-492A-AF96-407BE4E05559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18990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703177" y="297777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202,4 : 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0" y="6070130"/>
            <a:ext cx="4897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2"/>
              </a:rPr>
              <a:t>https://mathix.org/glisse-nombre/index.html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14" y="1763812"/>
            <a:ext cx="1982936" cy="150664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2912869" y="2080863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79512" y="3750971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11,03 x 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91,6 : 100</a:t>
            </a: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1506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79512" y="4524025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2,24 x 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0,48 : 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79512" y="2977917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9,16 x 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11,03 : 10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3601" y="-55062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AEFC7E9-52FC-425A-ACDC-847D9783E1C9}"/>
              </a:ext>
            </a:extLst>
          </p:cNvPr>
          <p:cNvSpPr/>
          <p:nvPr/>
        </p:nvSpPr>
        <p:spPr>
          <a:xfrm>
            <a:off x="186943" y="2314391"/>
            <a:ext cx="28803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14,8 x 10</a:t>
            </a:r>
          </a:p>
          <a:p>
            <a:pPr algn="ctr"/>
            <a:endParaRPr lang="fr-FR" sz="3000" dirty="0">
              <a:uFill>
                <a:solidFill>
                  <a:srgbClr val="FF0000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29" name="CustomShape 4">
            <a:extLst>
              <a:ext uri="{FF2B5EF4-FFF2-40B4-BE49-F238E27FC236}">
                <a16:creationId xmlns:a16="http://schemas.microsoft.com/office/drawing/2014/main" id="{9400CE9E-286F-438A-A7FF-89506694F363}"/>
              </a:ext>
            </a:extLst>
          </p:cNvPr>
          <p:cNvSpPr/>
          <p:nvPr/>
        </p:nvSpPr>
        <p:spPr>
          <a:xfrm>
            <a:off x="4659281" y="675798"/>
            <a:ext cx="3486984" cy="1506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F0774BFE-C478-4A9D-8892-F7FA3C799202}"/>
              </a:ext>
            </a:extLst>
          </p:cNvPr>
          <p:cNvGraphicFramePr>
            <a:graphicFrameLocks noGrp="1"/>
          </p:cNvGraphicFramePr>
          <p:nvPr/>
        </p:nvGraphicFramePr>
        <p:xfrm>
          <a:off x="7648628" y="495825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10, 100, 1000</a:t>
                      </a:r>
                      <a:endParaRPr lang="fr-FR" i="1" dirty="0">
                        <a:effectLst/>
                      </a:endParaRPr>
                    </a:p>
                    <a:p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944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703176" y="3697850"/>
            <a:ext cx="39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202,4 : 100 = 2,024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0" y="6070130"/>
            <a:ext cx="4897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2"/>
              </a:rPr>
              <a:t>https://mathix.org/glisse-nombre/index.html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33BE3C-6DC1-436D-8EC6-D8B03A97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411" y="312581"/>
            <a:ext cx="1982936" cy="150664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08607FF-1FBB-4338-8355-412C5F012852}"/>
              </a:ext>
            </a:extLst>
          </p:cNvPr>
          <p:cNvGraphicFramePr>
            <a:graphicFrameLocks noGrp="1"/>
          </p:cNvGraphicFramePr>
          <p:nvPr/>
        </p:nvGraphicFramePr>
        <p:xfrm>
          <a:off x="2914992" y="604423"/>
          <a:ext cx="1643205" cy="878501"/>
        </p:xfrm>
        <a:graphic>
          <a:graphicData uri="http://schemas.openxmlformats.org/drawingml/2006/table">
            <a:tbl>
              <a:tblPr/>
              <a:tblGrid>
                <a:gridCol w="164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8501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x 10, 100, 1000</a:t>
                      </a:r>
                      <a:endParaRPr lang="fr-FR" dirty="0">
                        <a:effectLst/>
                      </a:endParaRPr>
                    </a:p>
                    <a:p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6F35AB-DC7E-4607-9A74-FC94AABB6A42}"/>
              </a:ext>
            </a:extLst>
          </p:cNvPr>
          <p:cNvSpPr/>
          <p:nvPr/>
        </p:nvSpPr>
        <p:spPr>
          <a:xfrm>
            <a:off x="179511" y="4395103"/>
            <a:ext cx="452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11,03 x 10 = 110,3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7" y="5244106"/>
            <a:ext cx="39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91,6 : 100 = 0,916</a:t>
            </a: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1506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AC6176-8374-4047-A50B-A0F273C864D6}"/>
              </a:ext>
            </a:extLst>
          </p:cNvPr>
          <p:cNvSpPr/>
          <p:nvPr/>
        </p:nvSpPr>
        <p:spPr>
          <a:xfrm>
            <a:off x="179511" y="5168157"/>
            <a:ext cx="452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2,24 x 100 = 224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7" y="4471052"/>
            <a:ext cx="39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0,48 : 10 = 0,048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9E43D-349F-49E6-8B3D-0A6BB9A9AA4E}"/>
              </a:ext>
            </a:extLst>
          </p:cNvPr>
          <p:cNvSpPr/>
          <p:nvPr/>
        </p:nvSpPr>
        <p:spPr>
          <a:xfrm>
            <a:off x="179511" y="3622049"/>
            <a:ext cx="452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9,16 x 100 = 916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7" y="2924944"/>
            <a:ext cx="39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11,03 : 10 = 1,103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3601" y="-55062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AEFC7E9-52FC-425A-ACDC-847D9783E1C9}"/>
              </a:ext>
            </a:extLst>
          </p:cNvPr>
          <p:cNvSpPr/>
          <p:nvPr/>
        </p:nvSpPr>
        <p:spPr>
          <a:xfrm>
            <a:off x="186942" y="2927366"/>
            <a:ext cx="45236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uFill>
                  <a:solidFill>
                    <a:srgbClr val="FF0000"/>
                  </a:solidFill>
                </a:uFill>
              </a:rPr>
              <a:t>14,8 x 10 = 148 </a:t>
            </a:r>
          </a:p>
          <a:p>
            <a:endParaRPr lang="fr-FR" sz="3000" dirty="0">
              <a:uFill>
                <a:solidFill>
                  <a:srgbClr val="FF0000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29" name="CustomShape 4">
            <a:extLst>
              <a:ext uri="{FF2B5EF4-FFF2-40B4-BE49-F238E27FC236}">
                <a16:creationId xmlns:a16="http://schemas.microsoft.com/office/drawing/2014/main" id="{9400CE9E-286F-438A-A7FF-89506694F363}"/>
              </a:ext>
            </a:extLst>
          </p:cNvPr>
          <p:cNvSpPr/>
          <p:nvPr/>
        </p:nvSpPr>
        <p:spPr>
          <a:xfrm>
            <a:off x="4659281" y="675798"/>
            <a:ext cx="3486984" cy="1506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buClr>
                <a:srgbClr val="F79646"/>
              </a:buClr>
            </a:pPr>
            <a:r>
              <a:rPr lang="fr-FR" sz="24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F0774BFE-C478-4A9D-8892-F7FA3C799202}"/>
              </a:ext>
            </a:extLst>
          </p:cNvPr>
          <p:cNvGraphicFramePr>
            <a:graphicFrameLocks noGrp="1"/>
          </p:cNvGraphicFramePr>
          <p:nvPr/>
        </p:nvGraphicFramePr>
        <p:xfrm>
          <a:off x="7648628" y="495825"/>
          <a:ext cx="1747908" cy="822960"/>
        </p:xfrm>
        <a:graphic>
          <a:graphicData uri="http://schemas.openxmlformats.org/drawingml/2006/table">
            <a:tbl>
              <a:tblPr/>
              <a:tblGrid>
                <a:gridCol w="174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10, 100, 1000</a:t>
                      </a:r>
                      <a:endParaRPr lang="fr-FR" i="1" dirty="0">
                        <a:effectLst/>
                      </a:endParaRPr>
                    </a:p>
                    <a:p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2FD07EA-2D2B-4C93-A61E-EBD689F57515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21146351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90</a:t>
            </a:r>
            <a:endParaRPr lang="fr-FR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40</a:t>
            </a:r>
            <a:endParaRPr lang="fr-FR" sz="3000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69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40</a:t>
            </a:r>
            <a:endParaRPr lang="fr-FR" sz="3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80</a:t>
            </a:r>
            <a:endParaRPr lang="fr-FR" sz="3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60</a:t>
            </a:r>
            <a:endParaRPr lang="fr-FR" sz="30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3218" y="59789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4647ED88-F27E-4C69-9A80-C320D7051855}"/>
              </a:ext>
            </a:extLst>
          </p:cNvPr>
          <p:cNvGraphicFramePr>
            <a:graphicFrameLocks noGrp="1"/>
          </p:cNvGraphicFramePr>
          <p:nvPr/>
        </p:nvGraphicFramePr>
        <p:xfrm>
          <a:off x="3662451" y="611619"/>
          <a:ext cx="1819098" cy="701040"/>
        </p:xfrm>
        <a:graphic>
          <a:graphicData uri="http://schemas.openxmlformats.org/drawingml/2006/table">
            <a:tbl>
              <a:tblPr/>
              <a:tblGrid>
                <a:gridCol w="181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4</a:t>
                      </a:r>
                    </a:p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 :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6C2386A-A5AF-457A-AACB-92DDA81DD6E9}"/>
              </a:ext>
            </a:extLst>
          </p:cNvPr>
          <p:cNvSpPr/>
          <p:nvPr/>
        </p:nvSpPr>
        <p:spPr>
          <a:xfrm>
            <a:off x="683568" y="300411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80</a:t>
            </a:r>
            <a:endParaRPr lang="fr-FR" sz="3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3BE601-BDE8-4503-B1C5-78591C29B54C}"/>
              </a:ext>
            </a:extLst>
          </p:cNvPr>
          <p:cNvSpPr/>
          <p:nvPr/>
        </p:nvSpPr>
        <p:spPr>
          <a:xfrm>
            <a:off x="683568" y="4550222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50</a:t>
            </a:r>
            <a:endParaRPr lang="fr-FR" sz="3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AF546-4265-4EE4-A844-1D85C8BD5539}"/>
              </a:ext>
            </a:extLst>
          </p:cNvPr>
          <p:cNvSpPr/>
          <p:nvPr/>
        </p:nvSpPr>
        <p:spPr>
          <a:xfrm>
            <a:off x="683568" y="377716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30</a:t>
            </a:r>
            <a:endParaRPr lang="fr-FR" sz="3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BC11DC-EB7D-4412-9E71-C9F4A05975B8}"/>
              </a:ext>
            </a:extLst>
          </p:cNvPr>
          <p:cNvSpPr/>
          <p:nvPr/>
        </p:nvSpPr>
        <p:spPr>
          <a:xfrm>
            <a:off x="683568" y="2231060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100</a:t>
            </a:r>
            <a:endParaRPr lang="fr-FR" sz="3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FA6DA5-55C4-4846-8796-EDAE465B9BC6}"/>
              </a:ext>
            </a:extLst>
          </p:cNvPr>
          <p:cNvSpPr txBox="1"/>
          <p:nvPr/>
        </p:nvSpPr>
        <p:spPr>
          <a:xfrm>
            <a:off x="284545" y="1476952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Calculer 50% d’un nombre revient à en prendre la moitié : ½</a:t>
            </a:r>
          </a:p>
          <a:p>
            <a:pPr algn="ctr"/>
            <a:r>
              <a:rPr lang="fr-FR" i="1" dirty="0"/>
              <a:t>Calculer 25% d’un nombre revient à en prendre le quart : 1/4</a:t>
            </a:r>
          </a:p>
        </p:txBody>
      </p:sp>
    </p:spTree>
    <p:extLst>
      <p:ext uri="{BB962C8B-B14F-4D97-AF65-F5344CB8AC3E}">
        <p14:creationId xmlns:p14="http://schemas.microsoft.com/office/powerpoint/2010/main" val="22003420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F8213-9219-4705-A0E6-95CF0E1CEEEF}"/>
              </a:ext>
            </a:extLst>
          </p:cNvPr>
          <p:cNvSpPr/>
          <p:nvPr/>
        </p:nvSpPr>
        <p:spPr>
          <a:xfrm>
            <a:off x="4644008" y="297791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90 = 45</a:t>
            </a:r>
            <a:endParaRPr lang="fr-FR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D6479-ACB0-4F67-8BE0-B9950650E2B1}"/>
              </a:ext>
            </a:extLst>
          </p:cNvPr>
          <p:cNvSpPr/>
          <p:nvPr/>
        </p:nvSpPr>
        <p:spPr>
          <a:xfrm>
            <a:off x="4644008" y="452402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40 = 20</a:t>
            </a:r>
            <a:endParaRPr lang="fr-FR" sz="3000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284545" y="665592"/>
            <a:ext cx="3486984" cy="69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372474" y="665591"/>
            <a:ext cx="3680080" cy="13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Calcule les pourcentages suivants: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1ABDF-11F1-4FB5-9FB2-5A197C51CBA2}"/>
              </a:ext>
            </a:extLst>
          </p:cNvPr>
          <p:cNvSpPr/>
          <p:nvPr/>
        </p:nvSpPr>
        <p:spPr>
          <a:xfrm>
            <a:off x="4644008" y="5297078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40 = 10</a:t>
            </a:r>
            <a:endParaRPr lang="fr-FR" sz="3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655622-5066-4BB5-A06A-F15692599F4D}"/>
              </a:ext>
            </a:extLst>
          </p:cNvPr>
          <p:cNvSpPr/>
          <p:nvPr/>
        </p:nvSpPr>
        <p:spPr>
          <a:xfrm>
            <a:off x="4644008" y="3750972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80 = 20</a:t>
            </a:r>
            <a:endParaRPr lang="fr-FR" sz="3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B6C74-4B17-4FBC-B894-39A248C0F894}"/>
              </a:ext>
            </a:extLst>
          </p:cNvPr>
          <p:cNvSpPr/>
          <p:nvPr/>
        </p:nvSpPr>
        <p:spPr>
          <a:xfrm>
            <a:off x="4644008" y="220486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25% de 60 = 15</a:t>
            </a:r>
            <a:endParaRPr lang="fr-FR" sz="30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C4027C-67BB-4379-9506-D0E5B16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3218" y="59789"/>
            <a:ext cx="1029444" cy="18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4647ED88-F27E-4C69-9A80-C320D7051855}"/>
              </a:ext>
            </a:extLst>
          </p:cNvPr>
          <p:cNvGraphicFramePr>
            <a:graphicFrameLocks noGrp="1"/>
          </p:cNvGraphicFramePr>
          <p:nvPr/>
        </p:nvGraphicFramePr>
        <p:xfrm>
          <a:off x="3662451" y="611619"/>
          <a:ext cx="1819098" cy="701040"/>
        </p:xfrm>
        <a:graphic>
          <a:graphicData uri="http://schemas.openxmlformats.org/drawingml/2006/table">
            <a:tbl>
              <a:tblPr/>
              <a:tblGrid>
                <a:gridCol w="181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4</a:t>
                      </a:r>
                    </a:p>
                    <a:p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50%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sym typeface="Wingdings" panose="05000000000000000000" pitchFamily="2" charset="2"/>
                        </a:rPr>
                        <a:t> :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</a:t>
                      </a:r>
                      <a:endParaRPr lang="fr-F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6C2386A-A5AF-457A-AACB-92DDA81DD6E9}"/>
              </a:ext>
            </a:extLst>
          </p:cNvPr>
          <p:cNvSpPr/>
          <p:nvPr/>
        </p:nvSpPr>
        <p:spPr>
          <a:xfrm>
            <a:off x="251520" y="3004114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80 = 40</a:t>
            </a:r>
            <a:endParaRPr lang="fr-FR" sz="3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3BE601-BDE8-4503-B1C5-78591C29B54C}"/>
              </a:ext>
            </a:extLst>
          </p:cNvPr>
          <p:cNvSpPr/>
          <p:nvPr/>
        </p:nvSpPr>
        <p:spPr>
          <a:xfrm>
            <a:off x="251520" y="4550222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50 = 25</a:t>
            </a:r>
            <a:endParaRPr lang="fr-FR" sz="3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AF546-4265-4EE4-A844-1D85C8BD5539}"/>
              </a:ext>
            </a:extLst>
          </p:cNvPr>
          <p:cNvSpPr/>
          <p:nvPr/>
        </p:nvSpPr>
        <p:spPr>
          <a:xfrm>
            <a:off x="251520" y="3777168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30 = 15</a:t>
            </a:r>
            <a:endParaRPr lang="fr-FR" sz="3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BC11DC-EB7D-4412-9E71-C9F4A05975B8}"/>
              </a:ext>
            </a:extLst>
          </p:cNvPr>
          <p:cNvSpPr/>
          <p:nvPr/>
        </p:nvSpPr>
        <p:spPr>
          <a:xfrm>
            <a:off x="251520" y="2231060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000000"/>
                </a:solidFill>
                <a:latin typeface="Century Gothic"/>
              </a:rPr>
              <a:t>50% de 100 = 50</a:t>
            </a:r>
            <a:endParaRPr lang="fr-FR" sz="3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975524-3A43-42B6-9ED9-A6B01070D936}"/>
              </a:ext>
            </a:extLst>
          </p:cNvPr>
          <p:cNvSpPr txBox="1"/>
          <p:nvPr/>
        </p:nvSpPr>
        <p:spPr>
          <a:xfrm>
            <a:off x="3389536" y="135317"/>
            <a:ext cx="19713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0E1826-B558-4FF1-B00D-8EC453DBB702}"/>
              </a:ext>
            </a:extLst>
          </p:cNvPr>
          <p:cNvSpPr txBox="1"/>
          <p:nvPr/>
        </p:nvSpPr>
        <p:spPr>
          <a:xfrm>
            <a:off x="284545" y="1476952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Calculer 50% d’un nombre revient à en prendre la moitié : ½</a:t>
            </a:r>
          </a:p>
          <a:p>
            <a:pPr algn="ctr"/>
            <a:r>
              <a:rPr lang="fr-FR" i="1" dirty="0"/>
              <a:t>Calculer 25% d’un nombre revient à en prendre le quart : 1/4</a:t>
            </a:r>
          </a:p>
        </p:txBody>
      </p:sp>
    </p:spTree>
    <p:extLst>
      <p:ext uri="{BB962C8B-B14F-4D97-AF65-F5344CB8AC3E}">
        <p14:creationId xmlns:p14="http://schemas.microsoft.com/office/powerpoint/2010/main" val="25912384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57200" y="780675"/>
            <a:ext cx="82285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9BBB59"/>
              </a:buClr>
            </a:pPr>
            <a:r>
              <a:rPr lang="fr-FR" sz="24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Entoure la bonne réponse </a:t>
            </a:r>
            <a:r>
              <a:rPr lang="fr-FR" sz="2400" b="1" strike="noStrike" spc="-1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sans faire le calcul exact </a:t>
            </a:r>
            <a:r>
              <a:rPr lang="fr-FR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mais en utilisant des nombres « facile à calculer »</a:t>
            </a:r>
            <a:r>
              <a:rPr lang="fr-FR" sz="2400" b="1" u="sng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fr-FR" sz="2400" b="1" u="sng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57200" y="1639998"/>
            <a:ext cx="360000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555 – 167</a:t>
            </a:r>
            <a:endParaRPr lang="fr-FR" sz="3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388 b. 288 c. 188</a:t>
            </a: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306 – 98</a:t>
            </a:r>
            <a:endParaRPr lang="fr-FR" sz="3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108 b. 208 c. 158</a:t>
            </a:r>
            <a:endParaRPr lang="fr-FR" sz="26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4603269" y="1563848"/>
            <a:ext cx="449820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320 × 13</a:t>
            </a:r>
            <a:endParaRPr lang="fr-FR" sz="3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6 933 b. 4 160 c. 2 993</a:t>
            </a: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535 × 22</a:t>
            </a:r>
            <a:endParaRPr lang="fr-FR" sz="3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➞ a. 11 770 b. 20 880 c. 9 550</a:t>
            </a:r>
            <a:endParaRPr lang="fr-FR" sz="2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D3BD36-9101-0A4D-8500-70F47BB0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45"/>
            <a:ext cx="1112108" cy="8449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D78CA4-88D7-9F4A-8EC9-C9E15452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61" y="3045"/>
            <a:ext cx="1112108" cy="8449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E7F2555-472B-1B40-A72C-CE1162E54FBB}"/>
                  </a:ext>
                </a:extLst>
              </p14:cNvPr>
              <p14:cNvContentPartPr/>
              <p14:nvPr/>
            </p14:nvContentPartPr>
            <p14:xfrm>
              <a:off x="1433068" y="2223289"/>
              <a:ext cx="590400" cy="47628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E7F2555-472B-1B40-A72C-CE1162E54F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428" y="2205289"/>
                <a:ext cx="6260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E9A895C-3BDB-A844-9510-7B17146E310D}"/>
                  </a:ext>
                </a:extLst>
              </p14:cNvPr>
              <p14:cNvContentPartPr/>
              <p14:nvPr/>
            </p14:nvContentPartPr>
            <p14:xfrm>
              <a:off x="6778401" y="2209702"/>
              <a:ext cx="863640" cy="37404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E9A895C-3BDB-A844-9510-7B17146E31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0401" y="2191702"/>
                <a:ext cx="899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8654B475-1A83-F34D-B61B-60C15057AB7C}"/>
                  </a:ext>
                </a:extLst>
              </p14:cNvPr>
              <p14:cNvContentPartPr/>
              <p14:nvPr/>
            </p14:nvContentPartPr>
            <p14:xfrm>
              <a:off x="2338610" y="3996624"/>
              <a:ext cx="579600" cy="35640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8654B475-1A83-F34D-B61B-60C15057AB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0610" y="3978984"/>
                <a:ext cx="6152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D4A21C9-F827-C54E-B41F-9F0754342B50}"/>
                  </a:ext>
                </a:extLst>
              </p14:cNvPr>
              <p14:cNvContentPartPr/>
              <p14:nvPr/>
            </p14:nvContentPartPr>
            <p14:xfrm>
              <a:off x="5426870" y="3880344"/>
              <a:ext cx="1023480" cy="45504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D4A21C9-F827-C54E-B41F-9F0754342B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9230" y="3862704"/>
                <a:ext cx="1059120" cy="490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9B71C05A-B5F0-4E4D-A5F6-621E36C71319}"/>
              </a:ext>
            </a:extLst>
          </p:cNvPr>
          <p:cNvSpPr txBox="1"/>
          <p:nvPr/>
        </p:nvSpPr>
        <p:spPr>
          <a:xfrm>
            <a:off x="56575" y="2680850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ma tête je peux faire 500 - 200 = 400</a:t>
            </a:r>
          </a:p>
          <a:p>
            <a:r>
              <a:rPr lang="fr-FR" dirty="0">
                <a:solidFill>
                  <a:srgbClr val="0070C0"/>
                </a:solidFill>
              </a:rPr>
              <a:t>Le résultat le plus proche est donc 388.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67B2D4-9481-6C49-8625-017130A90058}"/>
              </a:ext>
            </a:extLst>
          </p:cNvPr>
          <p:cNvSpPr txBox="1"/>
          <p:nvPr/>
        </p:nvSpPr>
        <p:spPr>
          <a:xfrm>
            <a:off x="81010" y="4551795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ma tête je peux faire 300 - 100 = 200</a:t>
            </a:r>
          </a:p>
          <a:p>
            <a:r>
              <a:rPr lang="fr-FR" dirty="0">
                <a:solidFill>
                  <a:srgbClr val="0070C0"/>
                </a:solidFill>
              </a:rPr>
              <a:t>Le résultat le plus proche est donc 208.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21E9DC-6829-8C43-91A5-F63EC8241359}"/>
              </a:ext>
            </a:extLst>
          </p:cNvPr>
          <p:cNvSpPr txBox="1"/>
          <p:nvPr/>
        </p:nvSpPr>
        <p:spPr>
          <a:xfrm>
            <a:off x="4687611" y="2611154"/>
            <a:ext cx="44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Dans ma tête je peux faire 320 x 10 = 3 200</a:t>
            </a:r>
          </a:p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Mon résultats doit être supérieur à 3200 donc c’est 4 160.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275613-80DD-4C49-A20D-F875F8FABE5D}"/>
              </a:ext>
            </a:extLst>
          </p:cNvPr>
          <p:cNvSpPr txBox="1"/>
          <p:nvPr/>
        </p:nvSpPr>
        <p:spPr>
          <a:xfrm>
            <a:off x="4687611" y="4521772"/>
            <a:ext cx="44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Dans ma tête je peux faire 500 x 20 = 10 000</a:t>
            </a:r>
          </a:p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Mon résultats doit être supérieur à 10 000 donc c’est 11 770.</a:t>
            </a:r>
          </a:p>
        </p:txBody>
      </p:sp>
    </p:spTree>
    <p:extLst>
      <p:ext uri="{BB962C8B-B14F-4D97-AF65-F5344CB8AC3E}">
        <p14:creationId xmlns:p14="http://schemas.microsoft.com/office/powerpoint/2010/main" val="36062021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134280"/>
            <a:ext cx="4039200" cy="515160"/>
          </a:xfrm>
          <a:prstGeom prst="rect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167655" y="666097"/>
            <a:ext cx="4285080" cy="127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ENTRAINE-TOI.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Ecris et c</a:t>
            </a:r>
            <a:r>
              <a:rPr lang="fr-FR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alculs en ligne dans ton cahier du jour. Corrige-toi ensuite à l’aide de ta calculatrice</a:t>
            </a: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359640" y="1927480"/>
            <a:ext cx="2427120" cy="375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236 x 10 =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1 584 x 10 =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965 x 100 =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41 x 1 000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189 x 100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8,7 x 10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96,2 x 100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15,23 x 10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4,5 x 1 000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13,541 x 100 = </a:t>
            </a:r>
            <a:endParaRPr lang="fr-FR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389" y="5888446"/>
            <a:ext cx="490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besoin, utilise un glisse-nombre :</a:t>
            </a:r>
          </a:p>
          <a:p>
            <a:r>
              <a:rPr lang="fr-FR" sz="2400" spc="-1" dirty="0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</a:t>
            </a:r>
            <a:r>
              <a:rPr lang="fr-FR" sz="2400" spc="-1" dirty="0" err="1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mathix.org</a:t>
            </a:r>
            <a:r>
              <a:rPr lang="fr-FR" sz="2400" spc="-1" dirty="0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/glisse-nombre/</a:t>
            </a:r>
          </a:p>
        </p:txBody>
      </p:sp>
      <p:pic>
        <p:nvPicPr>
          <p:cNvPr id="5" name="Graphique 4" descr="Livre fermé">
            <a:extLst>
              <a:ext uri="{FF2B5EF4-FFF2-40B4-BE49-F238E27FC236}">
                <a16:creationId xmlns:a16="http://schemas.microsoft.com/office/drawing/2014/main" id="{DE511F29-ECCF-4D43-B701-E00408C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64" y="154710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377A12D-C05D-E048-958F-4858EECBA3D5}"/>
                  </a:ext>
                </a:extLst>
              </p14:cNvPr>
              <p14:cNvContentPartPr/>
              <p14:nvPr/>
            </p14:nvContentPartPr>
            <p14:xfrm>
              <a:off x="6843974" y="3754714"/>
              <a:ext cx="240480" cy="1692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377A12D-C05D-E048-958F-4858EECBA3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9654" y="3750394"/>
                <a:ext cx="249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CCEDA1F5-3250-A84A-9B54-975BDD315F8B}"/>
                  </a:ext>
                </a:extLst>
              </p14:cNvPr>
              <p14:cNvContentPartPr/>
              <p14:nvPr/>
            </p14:nvContentPartPr>
            <p14:xfrm>
              <a:off x="8044628" y="4350578"/>
              <a:ext cx="218880" cy="864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CCEDA1F5-3250-A84A-9B54-975BDD315F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0308" y="4346258"/>
                <a:ext cx="22752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1270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 1"/>
          <p:cNvPicPr/>
          <p:nvPr/>
        </p:nvPicPr>
        <p:blipFill>
          <a:blip r:embed="rId2"/>
          <a:stretch/>
        </p:blipFill>
        <p:spPr>
          <a:xfrm>
            <a:off x="12600" y="0"/>
            <a:ext cx="910260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4572000" y="1062499"/>
            <a:ext cx="4561073" cy="4733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F79646"/>
              </a:buClr>
            </a:pPr>
            <a:r>
              <a:rPr lang="fr-FR" sz="2400" b="1" strike="noStrike" spc="-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DECOUVERTE DES POURCENTAGES</a:t>
            </a:r>
            <a:endParaRPr lang="fr-FR" sz="2400" b="0" strike="noStrike" spc="-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3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Sais-tu ce qu’est un pourcentage ?</a:t>
            </a:r>
          </a:p>
          <a:p>
            <a:pPr>
              <a:lnSpc>
                <a:spcPct val="100000"/>
              </a:lnSpc>
            </a:pPr>
            <a:endParaRPr lang="fr-FR" sz="23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3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Où trouve-t-on des pourcentages  ?</a:t>
            </a:r>
            <a:endParaRPr lang="fr-FR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3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3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Comment écrit-on un pourcentage ?</a:t>
            </a:r>
          </a:p>
          <a:p>
            <a:pPr>
              <a:lnSpc>
                <a:spcPct val="100000"/>
              </a:lnSpc>
            </a:pPr>
            <a:endParaRPr lang="fr-FR" sz="23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Picture 2" descr="Classeur 2 anneaux balacron A5 à l'italienne - 4 intercalaires, L ...">
            <a:extLst>
              <a:ext uri="{FF2B5EF4-FFF2-40B4-BE49-F238E27FC236}">
                <a16:creationId xmlns:a16="http://schemas.microsoft.com/office/drawing/2014/main" id="{9454EB24-6782-5F43-9653-A91B4EF4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" y="708977"/>
            <a:ext cx="1053106" cy="5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4821A8-CF2B-4331-98BB-20E93C71002F}"/>
              </a:ext>
            </a:extLst>
          </p:cNvPr>
          <p:cNvSpPr/>
          <p:nvPr/>
        </p:nvSpPr>
        <p:spPr>
          <a:xfrm>
            <a:off x="4645080" y="3907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https://www.youtube.com/watch?v=_Fm7rYe7tsA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2690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983178E1-F875-BF43-A3B8-3934F57BA00E}"/>
              </a:ext>
            </a:extLst>
          </p:cNvPr>
          <p:cNvSpPr/>
          <p:nvPr/>
        </p:nvSpPr>
        <p:spPr>
          <a:xfrm>
            <a:off x="4572000" y="791939"/>
            <a:ext cx="4561073" cy="6164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F79646"/>
              </a:buClr>
            </a:pPr>
            <a:r>
              <a:rPr lang="fr-FR" sz="2100" b="1" strike="noStrike" spc="-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DECOUVERTE DES POURCENTAGES</a:t>
            </a:r>
            <a:endParaRPr lang="fr-FR" sz="2100" b="0" strike="noStrike" spc="-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1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Sais-tu ce qu’est un pourcentage ?</a:t>
            </a:r>
          </a:p>
          <a:p>
            <a:pPr>
              <a:lnSpc>
                <a:spcPct val="100000"/>
              </a:lnSpc>
            </a:pPr>
            <a:r>
              <a:rPr lang="fr-FR" sz="2100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pourcentage sert à représenter une partie de quelque chose (d’un tout).</a:t>
            </a:r>
          </a:p>
          <a:p>
            <a:pPr>
              <a:lnSpc>
                <a:spcPct val="100000"/>
              </a:lnSpc>
            </a:pPr>
            <a:endParaRPr lang="fr-FR" sz="1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1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Où trouve-t-on des pourcentages  ?</a:t>
            </a:r>
          </a:p>
          <a:p>
            <a:pPr>
              <a:lnSpc>
                <a:spcPct val="100000"/>
              </a:lnSpc>
            </a:pPr>
            <a:r>
              <a:rPr lang="fr-FR" sz="2100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la vie quotidienne (les magasins, les emballages alimentaires)</a:t>
            </a:r>
            <a:endParaRPr lang="fr-FR" sz="2100" b="0" strike="noStrike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1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Comment écrit-on un pourcentage ?</a:t>
            </a:r>
          </a:p>
          <a:p>
            <a:pPr algn="ctr">
              <a:lnSpc>
                <a:spcPct val="100000"/>
              </a:lnSpc>
            </a:pPr>
            <a:r>
              <a:rPr lang="fr-FR" sz="2100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utilise le signe %</a:t>
            </a:r>
          </a:p>
          <a:p>
            <a:pPr algn="ctr">
              <a:lnSpc>
                <a:spcPct val="100000"/>
              </a:lnSpc>
            </a:pPr>
            <a:endParaRPr lang="fr-FR" sz="1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b="1" strike="noStrike" spc="-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REGARDE LA VIDEO EXPLICATIVE jusque 1’07 (VIDEO EN PJ OU SUR LE LIEN </a:t>
            </a:r>
            <a:r>
              <a:rPr lang="fr-FR" b="1" spc="-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sz="1300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https://www.youtube.com/watch?v=vzvopGk00Gk&amp;feature=youtu.be&amp;fbclid=IwAR12J6Zp-aczSl2VDIzS-y2_sl28V1HNakgrxZhiHGc1QJae_B3Q7lOjYJE</a:t>
            </a:r>
            <a:endParaRPr lang="fr-FR" sz="1300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F04978-3FB0-E74A-A6BF-F5E07DE16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6" y="3380422"/>
            <a:ext cx="3262184" cy="13413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377A12D-C05D-E048-958F-4858EECBA3D5}"/>
                  </a:ext>
                </a:extLst>
              </p14:cNvPr>
              <p14:cNvContentPartPr/>
              <p14:nvPr/>
            </p14:nvContentPartPr>
            <p14:xfrm>
              <a:off x="6843974" y="3754714"/>
              <a:ext cx="240480" cy="1692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377A12D-C05D-E048-958F-4858EECBA3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9654" y="3750394"/>
                <a:ext cx="249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CCEDA1F5-3250-A84A-9B54-975BDD315F8B}"/>
                  </a:ext>
                </a:extLst>
              </p14:cNvPr>
              <p14:cNvContentPartPr/>
              <p14:nvPr/>
            </p14:nvContentPartPr>
            <p14:xfrm>
              <a:off x="8044628" y="4350578"/>
              <a:ext cx="218880" cy="864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CCEDA1F5-3250-A84A-9B54-975BDD315F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0308" y="4346258"/>
                <a:ext cx="227520" cy="9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2"/>
          <p:cNvSpPr/>
          <p:nvPr/>
        </p:nvSpPr>
        <p:spPr>
          <a:xfrm>
            <a:off x="4645080" y="134280"/>
            <a:ext cx="4040640" cy="51516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864000" y="2046240"/>
            <a:ext cx="24271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raphique 4" descr="Livre fermé">
            <a:extLst>
              <a:ext uri="{FF2B5EF4-FFF2-40B4-BE49-F238E27FC236}">
                <a16:creationId xmlns:a16="http://schemas.microsoft.com/office/drawing/2014/main" id="{DE511F29-ECCF-4D43-B701-E00408C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64" y="1547104"/>
            <a:ext cx="914400" cy="914400"/>
          </a:xfrm>
          <a:prstGeom prst="rect">
            <a:avLst/>
          </a:prstGeom>
        </p:spPr>
      </p:pic>
      <p:sp>
        <p:nvSpPr>
          <p:cNvPr id="15" name="CustomShape 3">
            <a:extLst>
              <a:ext uri="{FF2B5EF4-FFF2-40B4-BE49-F238E27FC236}">
                <a16:creationId xmlns:a16="http://schemas.microsoft.com/office/drawing/2014/main" id="{983178E1-F875-BF43-A3B8-3934F57BA00E}"/>
              </a:ext>
            </a:extLst>
          </p:cNvPr>
          <p:cNvSpPr/>
          <p:nvPr/>
        </p:nvSpPr>
        <p:spPr>
          <a:xfrm>
            <a:off x="4572000" y="791939"/>
            <a:ext cx="4561073" cy="6164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F79646"/>
              </a:buClr>
            </a:pPr>
            <a:r>
              <a:rPr lang="fr-FR" sz="2100" b="1" strike="noStrike" spc="-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DECOUVERTE DES POURCENTAGES</a:t>
            </a:r>
            <a:endParaRPr lang="fr-FR" sz="21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100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Nous allons apprendre à calculer le pourcentage d’un nombre.</a:t>
            </a:r>
          </a:p>
          <a:p>
            <a:pPr algn="ctr"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100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Réalise la fiche « pourcentage » envoyée en PJ.</a:t>
            </a:r>
          </a:p>
          <a:p>
            <a:pPr algn="ctr">
              <a:lnSpc>
                <a:spcPct val="100000"/>
              </a:lnSpc>
            </a:pPr>
            <a:endParaRPr lang="fr-FR" sz="2100" b="0" strike="noStrike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100" spc="-1" dirty="0">
              <a:solidFill>
                <a:srgbClr val="F7964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1774E4-930B-E845-A561-CE75515E12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31" b="12219"/>
          <a:stretch/>
        </p:blipFill>
        <p:spPr>
          <a:xfrm>
            <a:off x="5325291" y="2853657"/>
            <a:ext cx="3438461" cy="38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87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1827</Words>
  <Application>Microsoft Office PowerPoint</Application>
  <PresentationFormat>Affichage à l'écran (4:3)</PresentationFormat>
  <Paragraphs>399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Comic Sans MS</vt:lpstr>
      <vt:lpstr>Mistral</vt:lpstr>
      <vt:lpstr>MyriadPro-Regular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Aurore Caron</dc:creator>
  <dc:description/>
  <cp:lastModifiedBy>magali redouin</cp:lastModifiedBy>
  <cp:revision>125</cp:revision>
  <dcterms:created xsi:type="dcterms:W3CDTF">2019-07-18T22:01:09Z</dcterms:created>
  <dcterms:modified xsi:type="dcterms:W3CDTF">2020-06-11T16:26:31Z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