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8E08-C5F9-489D-B327-1FD01A24F7A4}" type="datetimeFigureOut">
              <a:rPr lang="fr-FR" smtClean="0"/>
              <a:t>10/06/2021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3984-1090-42F5-B801-D8D01AEBD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79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8E08-C5F9-489D-B327-1FD01A24F7A4}" type="datetimeFigureOut">
              <a:rPr lang="fr-FR" smtClean="0"/>
              <a:t>10/06/2021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3984-1090-42F5-B801-D8D01AEBD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620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8E08-C5F9-489D-B327-1FD01A24F7A4}" type="datetimeFigureOut">
              <a:rPr lang="fr-FR" smtClean="0"/>
              <a:t>10/06/2021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3984-1090-42F5-B801-D8D01AEBD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568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8E08-C5F9-489D-B327-1FD01A24F7A4}" type="datetimeFigureOut">
              <a:rPr lang="fr-FR" smtClean="0"/>
              <a:t>10/06/2021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3984-1090-42F5-B801-D8D01AEBD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10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8E08-C5F9-489D-B327-1FD01A24F7A4}" type="datetimeFigureOut">
              <a:rPr lang="fr-FR" smtClean="0"/>
              <a:t>10/06/2021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3984-1090-42F5-B801-D8D01AEBD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58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8E08-C5F9-489D-B327-1FD01A24F7A4}" type="datetimeFigureOut">
              <a:rPr lang="fr-FR" smtClean="0"/>
              <a:t>10/06/2021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3984-1090-42F5-B801-D8D01AEBD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08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8E08-C5F9-489D-B327-1FD01A24F7A4}" type="datetimeFigureOut">
              <a:rPr lang="fr-FR" smtClean="0"/>
              <a:t>10/06/2021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3984-1090-42F5-B801-D8D01AEBD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98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8E08-C5F9-489D-B327-1FD01A24F7A4}" type="datetimeFigureOut">
              <a:rPr lang="fr-FR" smtClean="0"/>
              <a:t>10/06/2021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3984-1090-42F5-B801-D8D01AEBD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93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8E08-C5F9-489D-B327-1FD01A24F7A4}" type="datetimeFigureOut">
              <a:rPr lang="fr-FR" smtClean="0"/>
              <a:t>10/06/2021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3984-1090-42F5-B801-D8D01AEBD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79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8E08-C5F9-489D-B327-1FD01A24F7A4}" type="datetimeFigureOut">
              <a:rPr lang="fr-FR" smtClean="0"/>
              <a:t>10/06/2021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3984-1090-42F5-B801-D8D01AEBD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066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8E08-C5F9-489D-B327-1FD01A24F7A4}" type="datetimeFigureOut">
              <a:rPr lang="fr-FR" smtClean="0"/>
              <a:t>10/06/2021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3984-1090-42F5-B801-D8D01AEBD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53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A8E08-C5F9-489D-B327-1FD01A24F7A4}" type="datetimeFigureOut">
              <a:rPr lang="fr-FR" smtClean="0"/>
              <a:t>10/06/2021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13984-1090-42F5-B801-D8D01AEBD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318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19900" dirty="0" smtClean="0"/>
              <a:t>TENNIS</a:t>
            </a:r>
            <a:endParaRPr lang="fr-FR" sz="199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par les élèves de CP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74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 2 et 3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 2 et 3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 2 et 3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5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 2 et 3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9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 2 et 3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8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 2 et 3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3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 2 et 3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5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 2 et 3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3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 2 et 3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0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 2 et 3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4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 2 et 3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2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 2 et 3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6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 2 et 3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9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Grand écran</PresentationFormat>
  <Paragraphs>2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Thème Office</vt:lpstr>
      <vt:lpstr>TENNIS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TENNIS</dc:title>
  <dc:creator>magali redouin</dc:creator>
  <cp:lastModifiedBy>magali redouin</cp:lastModifiedBy>
  <cp:revision>1</cp:revision>
  <dcterms:created xsi:type="dcterms:W3CDTF">2021-06-10T12:55:24Z</dcterms:created>
  <dcterms:modified xsi:type="dcterms:W3CDTF">2021-06-10T12:55:56Z</dcterms:modified>
</cp:coreProperties>
</file>