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943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25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00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40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57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80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32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8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5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83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69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E15FD-CE9E-4764-8BE2-4CA4F6CF4821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9C274-FE30-4658-8DF7-B8BAC9991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722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16600" dirty="0" smtClean="0"/>
              <a:t>TENNIS 1</a:t>
            </a:r>
            <a:endParaRPr lang="fr-FR" sz="16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par les élèves de CP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097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4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23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36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94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2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3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2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42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3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6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4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2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5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4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5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nnis1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279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Grand écran</PresentationFormat>
  <Paragraphs>2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TENNIS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TENNIS 1</dc:title>
  <dc:creator>magali redouin</dc:creator>
  <cp:lastModifiedBy>magali redouin</cp:lastModifiedBy>
  <cp:revision>1</cp:revision>
  <dcterms:created xsi:type="dcterms:W3CDTF">2021-05-26T18:36:53Z</dcterms:created>
  <dcterms:modified xsi:type="dcterms:W3CDTF">2021-05-26T18:37:17Z</dcterms:modified>
</cp:coreProperties>
</file>