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A4B4-C200-476A-97ED-247EAE8FE996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7626-E850-4487-A0BE-A3ECB5837F0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92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A4B4-C200-476A-97ED-247EAE8FE996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7626-E850-4487-A0BE-A3ECB5837F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34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A4B4-C200-476A-97ED-247EAE8FE996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7626-E850-4487-A0BE-A3ECB5837F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0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A4B4-C200-476A-97ED-247EAE8FE996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7626-E850-4487-A0BE-A3ECB5837F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1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A4B4-C200-476A-97ED-247EAE8FE996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7626-E850-4487-A0BE-A3ECB5837F03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29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A4B4-C200-476A-97ED-247EAE8FE996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7626-E850-4487-A0BE-A3ECB5837F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02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A4B4-C200-476A-97ED-247EAE8FE996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7626-E850-4487-A0BE-A3ECB5837F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9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A4B4-C200-476A-97ED-247EAE8FE996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7626-E850-4487-A0BE-A3ECB5837F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04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A4B4-C200-476A-97ED-247EAE8FE996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7626-E850-4487-A0BE-A3ECB5837F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8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0A6A4B4-C200-476A-97ED-247EAE8FE996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DE7626-E850-4487-A0BE-A3ECB5837F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97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A4B4-C200-476A-97ED-247EAE8FE996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E7626-E850-4487-A0BE-A3ECB5837F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4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A6A4B4-C200-476A-97ED-247EAE8FE996}" type="datetimeFigureOut">
              <a:rPr lang="fr-FR" smtClean="0"/>
              <a:t>14/12/2021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DE7626-E850-4487-A0BE-A3ECB5837F03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95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156D6-EA64-41E5-B49F-5D2ED06B5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Un voyageur photographe dans la classe</a:t>
            </a:r>
          </a:p>
        </p:txBody>
      </p:sp>
    </p:spTree>
    <p:extLst>
      <p:ext uri="{BB962C8B-B14F-4D97-AF65-F5344CB8AC3E}">
        <p14:creationId xmlns:p14="http://schemas.microsoft.com/office/powerpoint/2010/main" val="344518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8445">
            <a:extLst>
              <a:ext uri="{FF2B5EF4-FFF2-40B4-BE49-F238E27FC236}">
                <a16:creationId xmlns:a16="http://schemas.microsoft.com/office/drawing/2014/main" id="{3BEEE481-B1E9-442F-8C02-BA7FA67DC9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4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8446">
            <a:extLst>
              <a:ext uri="{FF2B5EF4-FFF2-40B4-BE49-F238E27FC236}">
                <a16:creationId xmlns:a16="http://schemas.microsoft.com/office/drawing/2014/main" id="{9D057E1A-C8E7-4F24-A82A-5F73F865F1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22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8447">
            <a:extLst>
              <a:ext uri="{FF2B5EF4-FFF2-40B4-BE49-F238E27FC236}">
                <a16:creationId xmlns:a16="http://schemas.microsoft.com/office/drawing/2014/main" id="{2A42A626-CCEA-41CF-B6A2-E81570BF7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31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8448">
            <a:extLst>
              <a:ext uri="{FF2B5EF4-FFF2-40B4-BE49-F238E27FC236}">
                <a16:creationId xmlns:a16="http://schemas.microsoft.com/office/drawing/2014/main" id="{247E4AA7-2651-4EEF-8B88-85927D3354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6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8449">
            <a:extLst>
              <a:ext uri="{FF2B5EF4-FFF2-40B4-BE49-F238E27FC236}">
                <a16:creationId xmlns:a16="http://schemas.microsoft.com/office/drawing/2014/main" id="{E011C42B-43CC-4350-BC78-2A9969102D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8451">
            <a:extLst>
              <a:ext uri="{FF2B5EF4-FFF2-40B4-BE49-F238E27FC236}">
                <a16:creationId xmlns:a16="http://schemas.microsoft.com/office/drawing/2014/main" id="{0BB2E77F-FC2D-4732-B729-5C83F95101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5247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6</Words>
  <Application>Microsoft Office PowerPoint</Application>
  <PresentationFormat>Grand écran</PresentationFormat>
  <Paragraphs>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Rétrospective</vt:lpstr>
      <vt:lpstr>Un voyageur photographe dans la classe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voyageur photographe dans la classe</dc:title>
  <dc:creator>magali redouin</dc:creator>
  <cp:lastModifiedBy>magali redouin</cp:lastModifiedBy>
  <cp:revision>1</cp:revision>
  <dcterms:created xsi:type="dcterms:W3CDTF">2021-12-14T13:21:18Z</dcterms:created>
  <dcterms:modified xsi:type="dcterms:W3CDTF">2021-12-14T13:22:21Z</dcterms:modified>
</cp:coreProperties>
</file>