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65" r:id="rId18"/>
    <p:sldId id="281" r:id="rId19"/>
    <p:sldId id="282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27E8-015B-4AC3-9219-F2E7C9379CB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CF83-C956-4E0D-BCD3-E7BECF82F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3642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27E8-015B-4AC3-9219-F2E7C9379CB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CF83-C956-4E0D-BCD3-E7BECF82F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013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27E8-015B-4AC3-9219-F2E7C9379CB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CF83-C956-4E0D-BCD3-E7BECF82F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893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27E8-015B-4AC3-9219-F2E7C9379CB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CF83-C956-4E0D-BCD3-E7BECF82F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585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27E8-015B-4AC3-9219-F2E7C9379CB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CF83-C956-4E0D-BCD3-E7BECF82F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51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27E8-015B-4AC3-9219-F2E7C9379CB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CF83-C956-4E0D-BCD3-E7BECF82F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0744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27E8-015B-4AC3-9219-F2E7C9379CB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CF83-C956-4E0D-BCD3-E7BECF82F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5916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27E8-015B-4AC3-9219-F2E7C9379CB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CF83-C956-4E0D-BCD3-E7BECF82F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610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27E8-015B-4AC3-9219-F2E7C9379CB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CF83-C956-4E0D-BCD3-E7BECF82F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699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27E8-015B-4AC3-9219-F2E7C9379CB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CF83-C956-4E0D-BCD3-E7BECF82F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1061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27E8-015B-4AC3-9219-F2E7C9379CB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CF83-C956-4E0D-BCD3-E7BECF82F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675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127E8-015B-4AC3-9219-F2E7C9379CB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3CF83-C956-4E0D-BCD3-E7BECF82F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725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Une chouette journée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par les CP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3978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ettoyons la commune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93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ettoyons la commune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97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ettoyons la commune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41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ettoyons la commune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18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ettoyons la commune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96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ettoyons la commune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69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ettoyons la commune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37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ettoyons la commune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20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ettoyons la commune (2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27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ettoyons la commune (2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94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ettoyons la commune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98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nniversaire lya et louise h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93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nniversaire lya et louise h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92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nniversaire lya et louise h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2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nniversaire lya et louise h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71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nniversaire lya et louise h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71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nniversaire lya et louise h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0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nniversaire lya et louise h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15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nniversaire lya et louise h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90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ettoyons la commune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41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ettoyons la commune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73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ettoyons la commune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58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ettoyons la commune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8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ettoyons la commune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02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ettoyons la commune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24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ettoyons la commune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3050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6</Words>
  <Application>Microsoft Office PowerPoint</Application>
  <PresentationFormat>Grand écran</PresentationFormat>
  <Paragraphs>2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Thème Office</vt:lpstr>
      <vt:lpstr>Une chouette journée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 chouette journée</dc:title>
  <dc:creator>magali redouin</dc:creator>
  <cp:lastModifiedBy>magali redouin</cp:lastModifiedBy>
  <cp:revision>1</cp:revision>
  <dcterms:created xsi:type="dcterms:W3CDTF">2021-11-21T11:40:13Z</dcterms:created>
  <dcterms:modified xsi:type="dcterms:W3CDTF">2021-11-21T11:42:04Z</dcterms:modified>
</cp:coreProperties>
</file>