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58"/>
  </p:notesMasterIdLst>
  <p:sldIdLst>
    <p:sldId id="319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9" r:id="rId49"/>
    <p:sldId id="310" r:id="rId50"/>
    <p:sldId id="312" r:id="rId51"/>
    <p:sldId id="313" r:id="rId52"/>
    <p:sldId id="314" r:id="rId53"/>
    <p:sldId id="315" r:id="rId54"/>
    <p:sldId id="316" r:id="rId55"/>
    <p:sldId id="257" r:id="rId56"/>
    <p:sldId id="258" r:id="rId57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8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7D5EE-1DB8-4DD8-920D-9D8C7BFB9219}" type="datetimeFigureOut">
              <a:rPr lang="fr-FR" smtClean="0"/>
              <a:t>06/04/2022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9CEBE-9448-4C51-A1F3-6FDB3CCDBA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52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3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95C8A76-8B4D-43CF-B045-0CB7DF065405}" type="datetimeFigureOut">
              <a:rPr lang="fr-FR" smtClean="0"/>
              <a:t>06/04/2022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5E39-C74F-418D-8336-C9E09511A312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534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8A76-8B4D-43CF-B045-0CB7DF065405}" type="datetimeFigureOut">
              <a:rPr lang="fr-FR" smtClean="0"/>
              <a:t>06/04/2022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5E39-C74F-418D-8336-C9E09511A3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5383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8A76-8B4D-43CF-B045-0CB7DF065405}" type="datetimeFigureOut">
              <a:rPr lang="fr-FR" smtClean="0"/>
              <a:t>06/04/2022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5E39-C74F-418D-8336-C9E09511A312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423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199208" y="1752600"/>
            <a:ext cx="5143502" cy="1828800"/>
          </a:xfrm>
        </p:spPr>
        <p:txBody>
          <a:bodyPr rtlCol="0" anchor="b">
            <a:normAutofit/>
          </a:bodyPr>
          <a:lstStyle>
            <a:lvl1pPr algn="l" rtl="0">
              <a:defRPr sz="405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342900" indent="0" algn="ctr" rtl="0">
              <a:buNone/>
              <a:defRPr sz="1500"/>
            </a:lvl2pPr>
            <a:lvl3pPr marL="685800" indent="0" algn="ctr" rtl="0">
              <a:buNone/>
              <a:defRPr sz="1350"/>
            </a:lvl3pPr>
            <a:lvl4pPr marL="1028700" indent="0" algn="ctr" rtl="0">
              <a:buNone/>
              <a:defRPr sz="1200"/>
            </a:lvl4pPr>
            <a:lvl5pPr marL="1371600" indent="0" algn="ctr" rtl="0">
              <a:buNone/>
              <a:defRPr sz="1200"/>
            </a:lvl5pPr>
            <a:lvl6pPr marL="1714500" indent="0" algn="ctr" rtl="0">
              <a:buNone/>
              <a:defRPr sz="1200"/>
            </a:lvl6pPr>
            <a:lvl7pPr marL="2057400" indent="0" algn="ctr" rtl="0">
              <a:buNone/>
              <a:defRPr sz="1200"/>
            </a:lvl7pPr>
            <a:lvl8pPr marL="2400300" indent="0" algn="ctr" rtl="0">
              <a:buNone/>
              <a:defRPr sz="1200"/>
            </a:lvl8pPr>
            <a:lvl9pPr marL="2743200" indent="0" algn="ctr" rtl="0">
              <a:buNone/>
              <a:defRPr sz="1200"/>
            </a:lvl9pPr>
          </a:lstStyle>
          <a:p>
            <a:pPr rtl="0"/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847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55D6175-BB73-49DE-94C2-615D1D73AF89}" type="datetime1">
              <a:rPr lang="fr-FR" smtClean="0"/>
              <a:pPr/>
              <a:t>06/04/2022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63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99210" y="1828800"/>
            <a:ext cx="5143502" cy="1828800"/>
          </a:xfrm>
        </p:spPr>
        <p:txBody>
          <a:bodyPr rtlCol="0" anchor="b">
            <a:normAutofit/>
          </a:bodyPr>
          <a:lstStyle>
            <a:lvl1pPr algn="l" rtl="0">
              <a:defRPr sz="33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3199207" y="3733800"/>
            <a:ext cx="51435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l" rtl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l" rtl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l" rtl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8055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98909" y="1825625"/>
            <a:ext cx="3715941" cy="4187952"/>
          </a:xfrm>
        </p:spPr>
        <p:txBody>
          <a:bodyPr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 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713561" cy="4187952"/>
          </a:xfrm>
        </p:spPr>
        <p:txBody>
          <a:bodyPr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54F6FEE-9449-414B-97F1-D10EBE0251EA}" type="datetime1">
              <a:rPr lang="fr-FR" smtClean="0"/>
              <a:pPr/>
              <a:t>06/04/2022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215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02386" y="1681163"/>
            <a:ext cx="3717036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02386" y="2505076"/>
            <a:ext cx="3717036" cy="3476625"/>
          </a:xfrm>
        </p:spPr>
        <p:txBody>
          <a:bodyPr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 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717036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1800" b="1"/>
            </a:lvl1pPr>
            <a:lvl2pPr marL="342900" indent="0" algn="l" rtl="0">
              <a:buNone/>
              <a:defRPr sz="1500" b="1"/>
            </a:lvl2pPr>
            <a:lvl3pPr marL="685800" indent="0" algn="l" rtl="0">
              <a:buNone/>
              <a:defRPr sz="1350" b="1"/>
            </a:lvl3pPr>
            <a:lvl4pPr marL="1028700" indent="0" algn="l" rtl="0">
              <a:buNone/>
              <a:defRPr sz="1200" b="1"/>
            </a:lvl4pPr>
            <a:lvl5pPr marL="1371600" indent="0" algn="l" rtl="0">
              <a:buNone/>
              <a:defRPr sz="1200" b="1"/>
            </a:lvl5pPr>
            <a:lvl6pPr marL="1714500" indent="0" algn="l" rtl="0">
              <a:buNone/>
              <a:defRPr sz="1200" b="1"/>
            </a:lvl6pPr>
            <a:lvl7pPr marL="2057400" indent="0" algn="l" rtl="0">
              <a:buNone/>
              <a:defRPr sz="1200" b="1"/>
            </a:lvl7pPr>
            <a:lvl8pPr marL="2400300" indent="0" algn="l" rtl="0">
              <a:buNone/>
              <a:defRPr sz="1200" b="1"/>
            </a:lvl8pPr>
            <a:lvl9pPr marL="2743200" indent="0" algn="l" rtl="0">
              <a:buNone/>
              <a:defRPr sz="12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717036" cy="3476625"/>
          </a:xfrm>
        </p:spPr>
        <p:txBody>
          <a:bodyPr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132E50F-0813-49A5-B43A-301177A5BFA8}" type="datetime1">
              <a:rPr lang="fr-FR" smtClean="0"/>
              <a:pPr/>
              <a:t>06/04/2022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223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9910A9B-8775-4FA2-9053-97A28704979B}" type="datetime1">
              <a:rPr lang="fr-FR" smtClean="0"/>
              <a:pPr/>
              <a:t>06/04/2022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680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5048D7F-F53C-490F-B39B-4D2B15AA61C8}" type="datetime1">
              <a:rPr lang="fr-FR" smtClean="0"/>
              <a:pPr/>
              <a:t>06/04/2022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74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798909" y="304799"/>
            <a:ext cx="75438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grpSp>
        <p:nvGrpSpPr>
          <p:cNvPr id="9" name="Groupe 8"/>
          <p:cNvGrpSpPr/>
          <p:nvPr/>
        </p:nvGrpSpPr>
        <p:grpSpPr>
          <a:xfrm>
            <a:off x="789317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1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2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3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4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5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6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7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8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9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20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21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</p:grpSp>
      <p:sp>
        <p:nvSpPr>
          <p:cNvPr id="36" name="Espace réservé d’image 33" descr="Espace réservé vide pour ajouter une image. Cliquez sur l’espace réservé et sélectionnez l’image à ajouter."/>
          <p:cNvSpPr>
            <a:spLocks noGrp="1" noChangeAspect="1"/>
          </p:cNvSpPr>
          <p:nvPr>
            <p:ph type="pic" sz="quarter" idx="17"/>
          </p:nvPr>
        </p:nvSpPr>
        <p:spPr>
          <a:xfrm>
            <a:off x="948771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9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89317" y="4935990"/>
            <a:ext cx="3276735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5072334" y="1733550"/>
            <a:ext cx="3270377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24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25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26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27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28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29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30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31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32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33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34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</p:grpSp>
      <p:sp>
        <p:nvSpPr>
          <p:cNvPr id="37" name="Espace réservé d’image 33" descr="Espace réservé vide pour ajouter une image. Cliquez sur l’espace réservé et sélectionnez l’image à ajouter."/>
          <p:cNvSpPr>
            <a:spLocks noGrp="1" noChangeAspect="1"/>
          </p:cNvSpPr>
          <p:nvPr>
            <p:ph type="pic" sz="quarter" idx="18"/>
          </p:nvPr>
        </p:nvSpPr>
        <p:spPr>
          <a:xfrm>
            <a:off x="5231788" y="1900210"/>
            <a:ext cx="2951652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0" name="Espace réservé du texte 3"/>
          <p:cNvSpPr>
            <a:spLocks noGrp="1"/>
          </p:cNvSpPr>
          <p:nvPr>
            <p:ph type="body" sz="half" idx="19"/>
          </p:nvPr>
        </p:nvSpPr>
        <p:spPr>
          <a:xfrm>
            <a:off x="5057181" y="4935990"/>
            <a:ext cx="3276735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BB1B75E-BFC9-4E45-91F6-B0A6FBA59631}" type="datetime1">
              <a:rPr lang="fr-FR" smtClean="0"/>
              <a:pPr/>
              <a:t>06/04/2022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650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8A76-8B4D-43CF-B045-0CB7DF065405}" type="datetimeFigureOut">
              <a:rPr lang="fr-FR" smtClean="0"/>
              <a:t>06/04/2022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5E39-C74F-418D-8336-C9E09511A3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0959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grpSp>
        <p:nvGrpSpPr>
          <p:cNvPr id="52" name="Groupe 51"/>
          <p:cNvGrpSpPr>
            <a:grpSpLocks noChangeAspect="1"/>
          </p:cNvGrpSpPr>
          <p:nvPr/>
        </p:nvGrpSpPr>
        <p:grpSpPr>
          <a:xfrm rot="5400000">
            <a:off x="393436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54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55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56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57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58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59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60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61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62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63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64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</p:grpSp>
      <p:sp>
        <p:nvSpPr>
          <p:cNvPr id="79" name="Espace réservé d’image 33" descr="Espace réservé vide pour ajouter une image. Cliquez sur l’espace réservé et sélectionnez l’image à ajouter."/>
          <p:cNvSpPr>
            <a:spLocks noGrp="1"/>
          </p:cNvSpPr>
          <p:nvPr>
            <p:ph type="pic" sz="quarter" idx="19"/>
          </p:nvPr>
        </p:nvSpPr>
        <p:spPr>
          <a:xfrm>
            <a:off x="936876" y="1824285"/>
            <a:ext cx="2036467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81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26409" y="4947405"/>
            <a:ext cx="20574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grpSp>
        <p:nvGrpSpPr>
          <p:cNvPr id="84" name="Groupe 83"/>
          <p:cNvGrpSpPr>
            <a:grpSpLocks noChangeAspect="1"/>
          </p:cNvGrpSpPr>
          <p:nvPr userDrawn="1"/>
        </p:nvGrpSpPr>
        <p:grpSpPr>
          <a:xfrm rot="5400000">
            <a:off x="2997433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86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87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88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89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90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91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92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93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94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95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96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</p:grpSp>
      <p:sp>
        <p:nvSpPr>
          <p:cNvPr id="78" name="Espace réservé d’image 33" descr="Espace réservé vide pour ajouter une image. Cliquez sur l’espace réservé et sélectionnez l’image à ajouter."/>
          <p:cNvSpPr>
            <a:spLocks noGrp="1"/>
          </p:cNvSpPr>
          <p:nvPr>
            <p:ph type="pic" sz="quarter" idx="18"/>
          </p:nvPr>
        </p:nvSpPr>
        <p:spPr>
          <a:xfrm>
            <a:off x="3540693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82" name="Espace réservé du texte 3"/>
          <p:cNvSpPr>
            <a:spLocks noGrp="1"/>
          </p:cNvSpPr>
          <p:nvPr>
            <p:ph type="body" sz="half" idx="21"/>
          </p:nvPr>
        </p:nvSpPr>
        <p:spPr>
          <a:xfrm>
            <a:off x="3530406" y="4947405"/>
            <a:ext cx="20574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grpSp>
        <p:nvGrpSpPr>
          <p:cNvPr id="97" name="Groupe 96"/>
          <p:cNvGrpSpPr>
            <a:grpSpLocks noChangeAspect="1"/>
          </p:cNvGrpSpPr>
          <p:nvPr userDrawn="1"/>
        </p:nvGrpSpPr>
        <p:grpSpPr>
          <a:xfrm rot="5400000">
            <a:off x="5623839" y="2064321"/>
            <a:ext cx="3123347" cy="231729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99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00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01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02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03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04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05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06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07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08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09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</p:grpSp>
      <p:sp>
        <p:nvSpPr>
          <p:cNvPr id="80" name="Espace réservé d’image 33" descr="Espace réservé vide pour ajouter une image. Cliquez sur l’espace réservé et sélectionnez l’image à ajouter."/>
          <p:cNvSpPr>
            <a:spLocks noGrp="1"/>
          </p:cNvSpPr>
          <p:nvPr>
            <p:ph type="pic" sz="quarter" idx="20"/>
          </p:nvPr>
        </p:nvSpPr>
        <p:spPr>
          <a:xfrm>
            <a:off x="6167099" y="1824285"/>
            <a:ext cx="2036826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83" name="Espace réservé du texte 3"/>
          <p:cNvSpPr>
            <a:spLocks noGrp="1"/>
          </p:cNvSpPr>
          <p:nvPr>
            <p:ph type="body" sz="half" idx="22"/>
          </p:nvPr>
        </p:nvSpPr>
        <p:spPr>
          <a:xfrm>
            <a:off x="6156812" y="4947405"/>
            <a:ext cx="20574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7B85032-1B3C-4C66-B6F6-444778CB4E74}" type="datetime1">
              <a:rPr lang="fr-FR" smtClean="0"/>
              <a:pPr/>
              <a:t>06/04/2022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720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ois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6799661" y="421594"/>
            <a:ext cx="1714500" cy="1885508"/>
          </a:xfrm>
        </p:spPr>
        <p:txBody>
          <a:bodyPr rtlCol="0">
            <a:normAutofit/>
          </a:bodyPr>
          <a:lstStyle>
            <a:lvl1pPr algn="l" rtl="0">
              <a:defRPr sz="18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grpSp>
        <p:nvGrpSpPr>
          <p:cNvPr id="84" name="Groupe 83"/>
          <p:cNvGrpSpPr>
            <a:grpSpLocks noChangeAspect="1"/>
          </p:cNvGrpSpPr>
          <p:nvPr/>
        </p:nvGrpSpPr>
        <p:grpSpPr>
          <a:xfrm rot="16200000" flipV="1">
            <a:off x="-425972" y="1653786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86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87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88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89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90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91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92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93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94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95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96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</p:grpSp>
      <p:sp>
        <p:nvSpPr>
          <p:cNvPr id="97" name="Espace réservé d’image 33" descr="Espace réservé vide pour ajouter une image. Cliquez sur l’espace réservé et sélectionnez l’image à ajouter."/>
          <p:cNvSpPr>
            <a:spLocks noGrp="1"/>
          </p:cNvSpPr>
          <p:nvPr>
            <p:ph type="pic" sz="quarter" idx="17"/>
          </p:nvPr>
        </p:nvSpPr>
        <p:spPr>
          <a:xfrm>
            <a:off x="630596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grpSp>
        <p:nvGrpSpPr>
          <p:cNvPr id="98" name="Groupe 97"/>
          <p:cNvGrpSpPr/>
          <p:nvPr/>
        </p:nvGrpSpPr>
        <p:grpSpPr>
          <a:xfrm>
            <a:off x="3991867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00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01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02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03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04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05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06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07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08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09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10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</p:grpSp>
      <p:sp>
        <p:nvSpPr>
          <p:cNvPr id="111" name="Espace réservé d’image 33" descr="Espace réservé vide pour ajouter une image. Cliquez sur l’espace réservé et sélectionnez l’image à ajouter."/>
          <p:cNvSpPr>
            <a:spLocks noGrp="1" noChangeAspect="1"/>
          </p:cNvSpPr>
          <p:nvPr>
            <p:ph type="pic" sz="quarter" idx="18"/>
          </p:nvPr>
        </p:nvSpPr>
        <p:spPr>
          <a:xfrm>
            <a:off x="4160085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grpSp>
        <p:nvGrpSpPr>
          <p:cNvPr id="112" name="Groupe 111"/>
          <p:cNvGrpSpPr/>
          <p:nvPr/>
        </p:nvGrpSpPr>
        <p:grpSpPr>
          <a:xfrm>
            <a:off x="3991867" y="32456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14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15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16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17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18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19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20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21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22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23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24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</p:grpSp>
      <p:sp>
        <p:nvSpPr>
          <p:cNvPr id="125" name="Espace réservé d’image 33" descr="Espace réservé vide pour ajouter une image. Cliquez sur l’espace réservé et sélectionnez l’image à ajouter."/>
          <p:cNvSpPr>
            <a:spLocks noGrp="1" noChangeAspect="1"/>
          </p:cNvSpPr>
          <p:nvPr>
            <p:ph type="pic" sz="quarter" idx="19"/>
          </p:nvPr>
        </p:nvSpPr>
        <p:spPr>
          <a:xfrm>
            <a:off x="4160085" y="34560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26" name="Espace réservé du texte 3"/>
          <p:cNvSpPr>
            <a:spLocks noGrp="1"/>
          </p:cNvSpPr>
          <p:nvPr>
            <p:ph type="body" sz="half" idx="21"/>
          </p:nvPr>
        </p:nvSpPr>
        <p:spPr>
          <a:xfrm>
            <a:off x="6799661" y="2484993"/>
            <a:ext cx="17145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20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405801-45BA-4E16-B90B-05CB4F3B494B}" type="datetime1">
              <a:rPr lang="fr-FR" smtClean="0"/>
              <a:pPr/>
              <a:t>06/04/2022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065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33799" y="1330347"/>
            <a:ext cx="2880360" cy="2103120"/>
          </a:xfrm>
        </p:spPr>
        <p:txBody>
          <a:bodyPr rtlCol="0" anchor="b">
            <a:normAutofit/>
          </a:bodyPr>
          <a:lstStyle>
            <a:lvl1pPr algn="l" rtl="0">
              <a:defRPr sz="27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7460" y="914400"/>
            <a:ext cx="4629151" cy="5029200"/>
          </a:xfrm>
        </p:spPr>
        <p:txBody>
          <a:bodyPr rtlCol="0">
            <a:normAutofit/>
          </a:bodyPr>
          <a:lstStyle>
            <a:lvl1pPr algn="l" rtl="0">
              <a:defRPr sz="1800"/>
            </a:lvl1pPr>
            <a:lvl2pPr algn="l" rtl="0">
              <a:defRPr sz="1500"/>
            </a:lvl2pPr>
            <a:lvl3pPr algn="l" rtl="0">
              <a:defRPr sz="1350"/>
            </a:lvl3pPr>
            <a:lvl4pPr algn="l" rtl="0">
              <a:defRPr sz="1200"/>
            </a:lvl4pPr>
            <a:lvl5pPr algn="l" rtl="0">
              <a:defRPr sz="1200"/>
            </a:lvl5pPr>
            <a:lvl6pPr algn="l" rtl="0">
              <a:defRPr sz="1500"/>
            </a:lvl6pPr>
            <a:lvl7pPr algn="l" rtl="0">
              <a:defRPr sz="1500"/>
            </a:lvl7pPr>
            <a:lvl8pPr algn="l" rtl="0">
              <a:defRPr sz="1500"/>
            </a:lvl8pPr>
            <a:lvl9pPr algn="l" rtl="0">
              <a:defRPr sz="15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>
          <a:xfrm>
            <a:off x="5633799" y="3555524"/>
            <a:ext cx="288036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>
          <a:xfrm>
            <a:off x="798910" y="6019801"/>
            <a:ext cx="5715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>
          <a:xfrm>
            <a:off x="6056708" y="6019801"/>
            <a:ext cx="1047195" cy="228600"/>
          </a:xfrm>
        </p:spPr>
        <p:txBody>
          <a:bodyPr rtlCol="0"/>
          <a:lstStyle>
            <a:lvl1pPr>
              <a:defRPr/>
            </a:lvl1pPr>
          </a:lstStyle>
          <a:p>
            <a:fld id="{5D402225-A0BB-4261-999F-CF28F5F94268}" type="datetime1">
              <a:rPr lang="fr-FR" smtClean="0"/>
              <a:pPr/>
              <a:t>06/04/2022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95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5619668" y="1330347"/>
            <a:ext cx="2880360" cy="2103120"/>
          </a:xfrm>
        </p:spPr>
        <p:txBody>
          <a:bodyPr rtlCol="0" anchor="b">
            <a:normAutofit/>
          </a:bodyPr>
          <a:lstStyle>
            <a:lvl1pPr algn="l" rtl="0">
              <a:defRPr sz="2700"/>
            </a:lvl1pPr>
          </a:lstStyle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grpSp>
        <p:nvGrpSpPr>
          <p:cNvPr id="8" name="Groupe 7"/>
          <p:cNvGrpSpPr/>
          <p:nvPr/>
        </p:nvGrpSpPr>
        <p:grpSpPr>
          <a:xfrm>
            <a:off x="446659" y="781399"/>
            <a:ext cx="4825049" cy="5053665"/>
            <a:chOff x="5162444" y="781398"/>
            <a:chExt cx="6433398" cy="5053665"/>
          </a:xfrm>
        </p:grpSpPr>
        <p:sp>
          <p:nvSpPr>
            <p:cNvPr id="9" name="Forme libre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0" name="Forme libre 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grpSp>
          <p:nvGrpSpPr>
            <p:cNvPr id="11" name="Groupe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orme libre 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sz="1350" dirty="0"/>
              </a:p>
            </p:txBody>
          </p:sp>
          <p:sp>
            <p:nvSpPr>
              <p:cNvPr id="21" name="Forme libre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sz="1350" dirty="0"/>
              </a:p>
            </p:txBody>
          </p:sp>
        </p:grpSp>
        <p:sp>
          <p:nvSpPr>
            <p:cNvPr id="12" name="Forme libre 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3" name="Forme libre 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4" name="Forme libre 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5" name="Forme libre 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6" name="Forme libre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7" name="Forme libre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8" name="Forme libre 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  <p:sp>
          <p:nvSpPr>
            <p:cNvPr id="19" name="Forme libre 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sz="1350" dirty="0"/>
            </a:p>
          </p:txBody>
        </p:sp>
      </p:grpSp>
      <p:sp>
        <p:nvSpPr>
          <p:cNvPr id="3" name="Espace réservé d’image 2" descr="Espace réservé vide pour ajouter une image. Cliquez sur l’espace réservé et sélectionnez l’image à ajouter."/>
          <p:cNvSpPr>
            <a:spLocks noGrp="1"/>
          </p:cNvSpPr>
          <p:nvPr>
            <p:ph type="pic" idx="1"/>
          </p:nvPr>
        </p:nvSpPr>
        <p:spPr>
          <a:xfrm>
            <a:off x="627460" y="1031195"/>
            <a:ext cx="44577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2400"/>
            </a:lvl1pPr>
            <a:lvl2pPr marL="342900" indent="0" algn="l" rtl="0">
              <a:buNone/>
              <a:defRPr sz="2100"/>
            </a:lvl2pPr>
            <a:lvl3pPr marL="685800" indent="0" algn="l" rtl="0">
              <a:buNone/>
              <a:defRPr sz="1800"/>
            </a:lvl3pPr>
            <a:lvl4pPr marL="1028700" indent="0" algn="l" rtl="0">
              <a:buNone/>
              <a:defRPr sz="1500"/>
            </a:lvl4pPr>
            <a:lvl5pPr marL="1371600" indent="0" algn="l" rtl="0">
              <a:buNone/>
              <a:defRPr sz="1500"/>
            </a:lvl5pPr>
            <a:lvl6pPr marL="1714500" indent="0" algn="l" rtl="0">
              <a:buNone/>
              <a:defRPr sz="1500"/>
            </a:lvl6pPr>
            <a:lvl7pPr marL="2057400" indent="0" algn="l" rtl="0">
              <a:buNone/>
              <a:defRPr sz="1500"/>
            </a:lvl7pPr>
            <a:lvl8pPr marL="2400300" indent="0" algn="l" rtl="0">
              <a:buNone/>
              <a:defRPr sz="1500"/>
            </a:lvl8pPr>
            <a:lvl9pPr marL="2743200" indent="0" algn="l" rtl="0">
              <a:buNone/>
              <a:defRPr sz="1500"/>
            </a:lvl9pPr>
          </a:lstStyle>
          <a:p>
            <a:pPr rtl="0"/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>
          <a:xfrm>
            <a:off x="5619668" y="3555522"/>
            <a:ext cx="288036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350"/>
            </a:lvl1pPr>
            <a:lvl2pPr marL="342900" indent="0" algn="l" rtl="0">
              <a:buNone/>
              <a:defRPr sz="1050"/>
            </a:lvl2pPr>
            <a:lvl3pPr marL="685800" indent="0" algn="l" rtl="0">
              <a:buNone/>
              <a:defRPr sz="900"/>
            </a:lvl3pPr>
            <a:lvl4pPr marL="1028700" indent="0" algn="l" rtl="0">
              <a:buNone/>
              <a:defRPr sz="750"/>
            </a:lvl4pPr>
            <a:lvl5pPr marL="1371600" indent="0" algn="l" rtl="0">
              <a:buNone/>
              <a:defRPr sz="750"/>
            </a:lvl5pPr>
            <a:lvl6pPr marL="1714500" indent="0" algn="l" rtl="0">
              <a:buNone/>
              <a:defRPr sz="750"/>
            </a:lvl6pPr>
            <a:lvl7pPr marL="2057400" indent="0" algn="l" rtl="0">
              <a:buNone/>
              <a:defRPr sz="750"/>
            </a:lvl7pPr>
            <a:lvl8pPr marL="2400300" indent="0" algn="l" rtl="0">
              <a:buNone/>
              <a:defRPr sz="750"/>
            </a:lvl8pPr>
            <a:lvl9pPr marL="2743200" indent="0" algn="l" rtl="0">
              <a:buNone/>
              <a:defRPr sz="75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E19890-E203-4F29-91EA-9D8FCF3B97FC}" type="datetime1">
              <a:rPr lang="fr-FR" smtClean="0"/>
              <a:pPr/>
              <a:t>06/04/2022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9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D71D5E-8FED-49D7-918A-BA1D8CCD7B9F}" type="datetime1">
              <a:rPr lang="fr-FR" smtClean="0"/>
              <a:pPr/>
              <a:t>06/04/2022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699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7218202" y="304800"/>
            <a:ext cx="1297148" cy="5676900"/>
          </a:xfrm>
        </p:spPr>
        <p:txBody>
          <a:bodyPr vert="eaVert" rtlCol="0"/>
          <a:lstStyle/>
          <a:p>
            <a:pPr rt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6475253" cy="5676900"/>
          </a:xfrm>
        </p:spPr>
        <p:txBody>
          <a:bodyPr vert="eaVert"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ED6B917-7E14-4B31-A1D5-38C55D264C09}" type="datetime1">
              <a:rPr lang="fr-FR" smtClean="0"/>
              <a:pPr/>
              <a:t>06/04/2022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006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8A76-8B4D-43CF-B045-0CB7DF065405}" type="datetimeFigureOut">
              <a:rPr lang="fr-FR" smtClean="0"/>
              <a:t>06/04/2022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5E39-C74F-418D-8336-C9E09511A312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812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8A76-8B4D-43CF-B045-0CB7DF065405}" type="datetimeFigureOut">
              <a:rPr lang="fr-FR" smtClean="0"/>
              <a:t>06/04/2022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5E39-C74F-418D-8336-C9E09511A3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702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8A76-8B4D-43CF-B045-0CB7DF065405}" type="datetimeFigureOut">
              <a:rPr lang="fr-FR" smtClean="0"/>
              <a:t>06/04/2022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5E39-C74F-418D-8336-C9E09511A3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9789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8A76-8B4D-43CF-B045-0CB7DF065405}" type="datetimeFigureOut">
              <a:rPr lang="fr-FR" smtClean="0"/>
              <a:t>06/04/2022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5E39-C74F-418D-8336-C9E09511A3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463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8A76-8B4D-43CF-B045-0CB7DF065405}" type="datetimeFigureOut">
              <a:rPr lang="fr-FR" smtClean="0"/>
              <a:t>06/04/2022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5E39-C74F-418D-8336-C9E09511A3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3071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8A76-8B4D-43CF-B045-0CB7DF065405}" type="datetimeFigureOut">
              <a:rPr lang="fr-FR" smtClean="0"/>
              <a:t>06/04/2022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5E39-C74F-418D-8336-C9E09511A3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091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C8A76-8B4D-43CF-B045-0CB7DF065405}" type="datetimeFigureOut">
              <a:rPr lang="fr-FR" smtClean="0"/>
              <a:t>06/04/2022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D5E39-C74F-418D-8336-C9E09511A312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681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95C8A76-8B4D-43CF-B045-0CB7DF065405}" type="datetimeFigureOut">
              <a:rPr lang="fr-FR" smtClean="0"/>
              <a:t>06/04/2022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71D5E39-C74F-418D-8336-C9E09511A312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4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dirty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dirty="0"/>
              <a:t>Modifiez les styles du texte du masque</a:t>
            </a:r>
          </a:p>
          <a:p>
            <a:pPr lvl="1" rtl="0"/>
            <a:r>
              <a:rPr lang="fr-FR" dirty="0"/>
              <a:t>Deuxième niveau</a:t>
            </a:r>
          </a:p>
          <a:p>
            <a:pPr lvl="2" rtl="0"/>
            <a:r>
              <a:rPr lang="fr-FR" dirty="0"/>
              <a:t>Troisième niveau</a:t>
            </a:r>
          </a:p>
          <a:p>
            <a:pPr lvl="3" rtl="0"/>
            <a:r>
              <a:rPr lang="fr-FR" dirty="0"/>
              <a:t>Quatrième niveau</a:t>
            </a:r>
          </a:p>
          <a:p>
            <a:pPr lvl="4" rtl="0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8910" y="6019801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fr-FR" smtClean="0"/>
              <a:pPr rtl="0"/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</a:defRPr>
            </a:lvl1pPr>
          </a:lstStyle>
          <a:p>
            <a:pPr rtl="0"/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825">
                <a:solidFill>
                  <a:schemeClr val="tx1"/>
                </a:solidFill>
              </a:defRPr>
            </a:lvl1pPr>
          </a:lstStyle>
          <a:p>
            <a:fld id="{AE8FE1FB-D325-4094-B07B-EA12C6CC1C7D}" type="datetime1">
              <a:rPr lang="fr-FR" smtClean="0"/>
              <a:pPr/>
              <a:t>06/04/2022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511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60604" indent="-260604" algn="l" defTabSz="685800" rtl="0" eaLnBrk="1" latinLnBrk="0" hangingPunct="1">
        <a:lnSpc>
          <a:spcPct val="100000"/>
        </a:lnSpc>
        <a:spcBef>
          <a:spcPts val="13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5498" indent="-212598" algn="l" defTabSz="6858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83556" y="654756"/>
            <a:ext cx="6073643" cy="2314221"/>
          </a:xfrm>
        </p:spPr>
        <p:txBody>
          <a:bodyPr rtlCol="0">
            <a:normAutofit fontScale="90000"/>
          </a:bodyPr>
          <a:lstStyle/>
          <a:p>
            <a:pPr rtl="0">
              <a:lnSpc>
                <a:spcPct val="200000"/>
              </a:lnSpc>
            </a:pPr>
            <a:r>
              <a:rPr lang="fr-FR" sz="5400" dirty="0"/>
              <a:t>Une chouette journée à Onzain</a:t>
            </a:r>
          </a:p>
        </p:txBody>
      </p:sp>
    </p:spTree>
    <p:extLst>
      <p:ext uri="{BB962C8B-B14F-4D97-AF65-F5344CB8AC3E}">
        <p14:creationId xmlns:p14="http://schemas.microsoft.com/office/powerpoint/2010/main" val="315856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13)">
            <a:extLst>
              <a:ext uri="{FF2B5EF4-FFF2-40B4-BE49-F238E27FC236}">
                <a16:creationId xmlns:a16="http://schemas.microsoft.com/office/drawing/2014/main" id="{947122A1-9F1D-43BE-8124-5DE9FEED4A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90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14)">
            <a:extLst>
              <a:ext uri="{FF2B5EF4-FFF2-40B4-BE49-F238E27FC236}">
                <a16:creationId xmlns:a16="http://schemas.microsoft.com/office/drawing/2014/main" id="{AC4B7A84-E44A-4CC2-994A-C2592EC2D2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35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15)">
            <a:extLst>
              <a:ext uri="{FF2B5EF4-FFF2-40B4-BE49-F238E27FC236}">
                <a16:creationId xmlns:a16="http://schemas.microsoft.com/office/drawing/2014/main" id="{464982AE-7B4B-4777-96C0-0134D09402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08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16)">
            <a:extLst>
              <a:ext uri="{FF2B5EF4-FFF2-40B4-BE49-F238E27FC236}">
                <a16:creationId xmlns:a16="http://schemas.microsoft.com/office/drawing/2014/main" id="{371C8ECC-EBF4-43BF-97DB-1531A5262B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56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17)">
            <a:extLst>
              <a:ext uri="{FF2B5EF4-FFF2-40B4-BE49-F238E27FC236}">
                <a16:creationId xmlns:a16="http://schemas.microsoft.com/office/drawing/2014/main" id="{964977CB-F701-438C-AA3A-3138484739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18)">
            <a:extLst>
              <a:ext uri="{FF2B5EF4-FFF2-40B4-BE49-F238E27FC236}">
                <a16:creationId xmlns:a16="http://schemas.microsoft.com/office/drawing/2014/main" id="{8AD4F58A-4993-4DF6-859C-447ED675B6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59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19)">
            <a:extLst>
              <a:ext uri="{FF2B5EF4-FFF2-40B4-BE49-F238E27FC236}">
                <a16:creationId xmlns:a16="http://schemas.microsoft.com/office/drawing/2014/main" id="{452B5AC3-25F6-483C-B561-B5EF27839C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75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20)">
            <a:extLst>
              <a:ext uri="{FF2B5EF4-FFF2-40B4-BE49-F238E27FC236}">
                <a16:creationId xmlns:a16="http://schemas.microsoft.com/office/drawing/2014/main" id="{D35BB274-F81E-4B05-BB31-115439BF6B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65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22)">
            <a:extLst>
              <a:ext uri="{FF2B5EF4-FFF2-40B4-BE49-F238E27FC236}">
                <a16:creationId xmlns:a16="http://schemas.microsoft.com/office/drawing/2014/main" id="{9D8DE910-A37E-4032-B253-C17219CEE1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54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23)">
            <a:extLst>
              <a:ext uri="{FF2B5EF4-FFF2-40B4-BE49-F238E27FC236}">
                <a16:creationId xmlns:a16="http://schemas.microsoft.com/office/drawing/2014/main" id="{A41DD210-6131-4236-BF8D-93E21D45A7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78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4)">
            <a:extLst>
              <a:ext uri="{FF2B5EF4-FFF2-40B4-BE49-F238E27FC236}">
                <a16:creationId xmlns:a16="http://schemas.microsoft.com/office/drawing/2014/main" id="{955640DD-B4AA-4F7C-A9E5-83A90A8E63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58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24)">
            <a:extLst>
              <a:ext uri="{FF2B5EF4-FFF2-40B4-BE49-F238E27FC236}">
                <a16:creationId xmlns:a16="http://schemas.microsoft.com/office/drawing/2014/main" id="{1B74D53B-AFFA-4548-A411-FE4A1DAB51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21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25)">
            <a:extLst>
              <a:ext uri="{FF2B5EF4-FFF2-40B4-BE49-F238E27FC236}">
                <a16:creationId xmlns:a16="http://schemas.microsoft.com/office/drawing/2014/main" id="{D5B47970-0BF6-42FA-9FCF-90D14C4A35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06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26)">
            <a:extLst>
              <a:ext uri="{FF2B5EF4-FFF2-40B4-BE49-F238E27FC236}">
                <a16:creationId xmlns:a16="http://schemas.microsoft.com/office/drawing/2014/main" id="{F2B37F1D-682D-4438-B47A-95FFBF4A46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83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27)">
            <a:extLst>
              <a:ext uri="{FF2B5EF4-FFF2-40B4-BE49-F238E27FC236}">
                <a16:creationId xmlns:a16="http://schemas.microsoft.com/office/drawing/2014/main" id="{7FC1EAAF-8FC5-4E9E-A71A-D9556E0E29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9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28)">
            <a:extLst>
              <a:ext uri="{FF2B5EF4-FFF2-40B4-BE49-F238E27FC236}">
                <a16:creationId xmlns:a16="http://schemas.microsoft.com/office/drawing/2014/main" id="{B6756453-D70F-4E7F-ACCE-27A12974C3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05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29)">
            <a:extLst>
              <a:ext uri="{FF2B5EF4-FFF2-40B4-BE49-F238E27FC236}">
                <a16:creationId xmlns:a16="http://schemas.microsoft.com/office/drawing/2014/main" id="{4FD2870E-3064-4F8D-900B-E03B1BDE92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64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30)">
            <a:extLst>
              <a:ext uri="{FF2B5EF4-FFF2-40B4-BE49-F238E27FC236}">
                <a16:creationId xmlns:a16="http://schemas.microsoft.com/office/drawing/2014/main" id="{D4AB2E94-0FBF-4F43-B56B-27E428F1A2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46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31)">
            <a:extLst>
              <a:ext uri="{FF2B5EF4-FFF2-40B4-BE49-F238E27FC236}">
                <a16:creationId xmlns:a16="http://schemas.microsoft.com/office/drawing/2014/main" id="{4BB3D299-224F-47B5-98E6-DA9B9072F0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23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33)">
            <a:extLst>
              <a:ext uri="{FF2B5EF4-FFF2-40B4-BE49-F238E27FC236}">
                <a16:creationId xmlns:a16="http://schemas.microsoft.com/office/drawing/2014/main" id="{2DC3A496-D2FD-49F7-A4B0-7A8E903ED2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44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34)">
            <a:extLst>
              <a:ext uri="{FF2B5EF4-FFF2-40B4-BE49-F238E27FC236}">
                <a16:creationId xmlns:a16="http://schemas.microsoft.com/office/drawing/2014/main" id="{57619848-A7D9-4360-8D06-9E48C7DA14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51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5)">
            <a:extLst>
              <a:ext uri="{FF2B5EF4-FFF2-40B4-BE49-F238E27FC236}">
                <a16:creationId xmlns:a16="http://schemas.microsoft.com/office/drawing/2014/main" id="{CBB4D29A-9907-4725-9F33-4A14B5DCFB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48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35)">
            <a:extLst>
              <a:ext uri="{FF2B5EF4-FFF2-40B4-BE49-F238E27FC236}">
                <a16:creationId xmlns:a16="http://schemas.microsoft.com/office/drawing/2014/main" id="{3160CAF6-E132-48F4-ABA8-BA28974D9C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37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36)">
            <a:extLst>
              <a:ext uri="{FF2B5EF4-FFF2-40B4-BE49-F238E27FC236}">
                <a16:creationId xmlns:a16="http://schemas.microsoft.com/office/drawing/2014/main" id="{63B8F158-2E1D-4D66-AE7D-5DAE8CF9FF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126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37)">
            <a:extLst>
              <a:ext uri="{FF2B5EF4-FFF2-40B4-BE49-F238E27FC236}">
                <a16:creationId xmlns:a16="http://schemas.microsoft.com/office/drawing/2014/main" id="{26F61F55-496C-4509-B9D5-AFF6FDDC42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909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38)">
            <a:extLst>
              <a:ext uri="{FF2B5EF4-FFF2-40B4-BE49-F238E27FC236}">
                <a16:creationId xmlns:a16="http://schemas.microsoft.com/office/drawing/2014/main" id="{A0E9C672-AE27-4FD6-8AC2-2E3021EBD5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72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39)">
            <a:extLst>
              <a:ext uri="{FF2B5EF4-FFF2-40B4-BE49-F238E27FC236}">
                <a16:creationId xmlns:a16="http://schemas.microsoft.com/office/drawing/2014/main" id="{97ABE78F-04FD-4727-A3EF-D8EAFD77FE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72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40)">
            <a:extLst>
              <a:ext uri="{FF2B5EF4-FFF2-40B4-BE49-F238E27FC236}">
                <a16:creationId xmlns:a16="http://schemas.microsoft.com/office/drawing/2014/main" id="{253772D2-4852-4A64-8AC5-A333BF71D6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335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41)">
            <a:extLst>
              <a:ext uri="{FF2B5EF4-FFF2-40B4-BE49-F238E27FC236}">
                <a16:creationId xmlns:a16="http://schemas.microsoft.com/office/drawing/2014/main" id="{00E15573-821D-4474-8A42-008477F251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631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42)">
            <a:extLst>
              <a:ext uri="{FF2B5EF4-FFF2-40B4-BE49-F238E27FC236}">
                <a16:creationId xmlns:a16="http://schemas.microsoft.com/office/drawing/2014/main" id="{14271981-5206-4DE4-A615-8505CC3685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52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43)">
            <a:extLst>
              <a:ext uri="{FF2B5EF4-FFF2-40B4-BE49-F238E27FC236}">
                <a16:creationId xmlns:a16="http://schemas.microsoft.com/office/drawing/2014/main" id="{2FF677E9-8056-4185-856F-88EF7C58DE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82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44)">
            <a:extLst>
              <a:ext uri="{FF2B5EF4-FFF2-40B4-BE49-F238E27FC236}">
                <a16:creationId xmlns:a16="http://schemas.microsoft.com/office/drawing/2014/main" id="{48F6813C-1AFA-46B1-8396-49B68D0EF2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2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6)">
            <a:extLst>
              <a:ext uri="{FF2B5EF4-FFF2-40B4-BE49-F238E27FC236}">
                <a16:creationId xmlns:a16="http://schemas.microsoft.com/office/drawing/2014/main" id="{078648B6-F84D-4ACC-B3D3-6D66DD5801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542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45)">
            <a:extLst>
              <a:ext uri="{FF2B5EF4-FFF2-40B4-BE49-F238E27FC236}">
                <a16:creationId xmlns:a16="http://schemas.microsoft.com/office/drawing/2014/main" id="{04A382CF-74E0-4A11-B735-FFCA8DE126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235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46)">
            <a:extLst>
              <a:ext uri="{FF2B5EF4-FFF2-40B4-BE49-F238E27FC236}">
                <a16:creationId xmlns:a16="http://schemas.microsoft.com/office/drawing/2014/main" id="{A0A981F1-6343-4224-82E2-F00711F7BB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52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47)">
            <a:extLst>
              <a:ext uri="{FF2B5EF4-FFF2-40B4-BE49-F238E27FC236}">
                <a16:creationId xmlns:a16="http://schemas.microsoft.com/office/drawing/2014/main" id="{27956A24-1664-4E95-98F6-A0BBFDE6ED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714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48)">
            <a:extLst>
              <a:ext uri="{FF2B5EF4-FFF2-40B4-BE49-F238E27FC236}">
                <a16:creationId xmlns:a16="http://schemas.microsoft.com/office/drawing/2014/main" id="{DF2DD424-D388-415A-A07A-E3C9A11DC6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903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49)">
            <a:extLst>
              <a:ext uri="{FF2B5EF4-FFF2-40B4-BE49-F238E27FC236}">
                <a16:creationId xmlns:a16="http://schemas.microsoft.com/office/drawing/2014/main" id="{461EF534-4AF0-4629-B550-300A8E11F7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078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50)">
            <a:extLst>
              <a:ext uri="{FF2B5EF4-FFF2-40B4-BE49-F238E27FC236}">
                <a16:creationId xmlns:a16="http://schemas.microsoft.com/office/drawing/2014/main" id="{DFCA06FC-7CE8-471E-BEE4-FBAB714A58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875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51)">
            <a:extLst>
              <a:ext uri="{FF2B5EF4-FFF2-40B4-BE49-F238E27FC236}">
                <a16:creationId xmlns:a16="http://schemas.microsoft.com/office/drawing/2014/main" id="{E66DE6EA-E40C-4DC2-B625-D3AD3AD4B6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405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54)">
            <a:extLst>
              <a:ext uri="{FF2B5EF4-FFF2-40B4-BE49-F238E27FC236}">
                <a16:creationId xmlns:a16="http://schemas.microsoft.com/office/drawing/2014/main" id="{F1A8E0FA-BA3F-442F-8514-E050A4865C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791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55)">
            <a:extLst>
              <a:ext uri="{FF2B5EF4-FFF2-40B4-BE49-F238E27FC236}">
                <a16:creationId xmlns:a16="http://schemas.microsoft.com/office/drawing/2014/main" id="{245E0758-2664-4650-9DAE-8457A977BA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769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57)">
            <a:extLst>
              <a:ext uri="{FF2B5EF4-FFF2-40B4-BE49-F238E27FC236}">
                <a16:creationId xmlns:a16="http://schemas.microsoft.com/office/drawing/2014/main" id="{93719C3A-F491-49F3-BD58-5F92D4C8F9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46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7)">
            <a:extLst>
              <a:ext uri="{FF2B5EF4-FFF2-40B4-BE49-F238E27FC236}">
                <a16:creationId xmlns:a16="http://schemas.microsoft.com/office/drawing/2014/main" id="{569B342A-E130-415D-B3D6-275AC99D16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340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58)">
            <a:extLst>
              <a:ext uri="{FF2B5EF4-FFF2-40B4-BE49-F238E27FC236}">
                <a16:creationId xmlns:a16="http://schemas.microsoft.com/office/drawing/2014/main" id="{FD761F8A-589A-47F8-8D9C-8AB848D069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479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59)">
            <a:extLst>
              <a:ext uri="{FF2B5EF4-FFF2-40B4-BE49-F238E27FC236}">
                <a16:creationId xmlns:a16="http://schemas.microsoft.com/office/drawing/2014/main" id="{81D25A05-40F0-434C-808F-615BD7D54D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841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60)">
            <a:extLst>
              <a:ext uri="{FF2B5EF4-FFF2-40B4-BE49-F238E27FC236}">
                <a16:creationId xmlns:a16="http://schemas.microsoft.com/office/drawing/2014/main" id="{2EC02E2A-0723-4704-AEF3-9E321587BB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790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61)">
            <a:extLst>
              <a:ext uri="{FF2B5EF4-FFF2-40B4-BE49-F238E27FC236}">
                <a16:creationId xmlns:a16="http://schemas.microsoft.com/office/drawing/2014/main" id="{CF19B78F-930B-4FBE-977C-E4E883EDEF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73" y="857250"/>
            <a:ext cx="6849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346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2)">
            <a:extLst>
              <a:ext uri="{FF2B5EF4-FFF2-40B4-BE49-F238E27FC236}">
                <a16:creationId xmlns:a16="http://schemas.microsoft.com/office/drawing/2014/main" id="{A5B9B931-E24F-433A-8BD8-2CB67E47E6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300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3)">
            <a:extLst>
              <a:ext uri="{FF2B5EF4-FFF2-40B4-BE49-F238E27FC236}">
                <a16:creationId xmlns:a16="http://schemas.microsoft.com/office/drawing/2014/main" id="{19925982-D8BB-48E8-9DBB-B6BB139703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72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8)">
            <a:extLst>
              <a:ext uri="{FF2B5EF4-FFF2-40B4-BE49-F238E27FC236}">
                <a16:creationId xmlns:a16="http://schemas.microsoft.com/office/drawing/2014/main" id="{99BBEC24-3CA7-4E22-BE42-51B589E252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7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9)">
            <a:extLst>
              <a:ext uri="{FF2B5EF4-FFF2-40B4-BE49-F238E27FC236}">
                <a16:creationId xmlns:a16="http://schemas.microsoft.com/office/drawing/2014/main" id="{94E823B3-DA25-4604-887B-ABD2770598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81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11)">
            <a:extLst>
              <a:ext uri="{FF2B5EF4-FFF2-40B4-BE49-F238E27FC236}">
                <a16:creationId xmlns:a16="http://schemas.microsoft.com/office/drawing/2014/main" id="{D324D048-0755-45AF-A75E-DA89DB76ED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52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SEP Onzain (12)">
            <a:extLst>
              <a:ext uri="{FF2B5EF4-FFF2-40B4-BE49-F238E27FC236}">
                <a16:creationId xmlns:a16="http://schemas.microsoft.com/office/drawing/2014/main" id="{2F907992-01D6-4DEB-82DB-61311E07C1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806" y="857250"/>
            <a:ext cx="3862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609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égral">
  <a:themeElements>
    <a:clrScheme name="Inté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é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é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Illustration Nature 16: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60_TF03431377_TF03431377.potx" id="{F05F1E57-AC66-42B0-9DE6-2615D392D1F4}" vid="{13E0EB68-91B4-47CB-AAA7-D055D1B77095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</TotalTime>
  <Words>6</Words>
  <Application>Microsoft Office PowerPoint</Application>
  <PresentationFormat>Affichage à l'écran (4:3)</PresentationFormat>
  <Paragraphs>2</Paragraphs>
  <Slides>55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55</vt:i4>
      </vt:variant>
    </vt:vector>
  </HeadingPairs>
  <TitlesOfParts>
    <vt:vector size="63" baseType="lpstr">
      <vt:lpstr>Arial</vt:lpstr>
      <vt:lpstr>Calibri</vt:lpstr>
      <vt:lpstr>Segoe Print</vt:lpstr>
      <vt:lpstr>Tw Cen MT</vt:lpstr>
      <vt:lpstr>Tw Cen MT Condensed</vt:lpstr>
      <vt:lpstr>Wingdings 3</vt:lpstr>
      <vt:lpstr>Intégral</vt:lpstr>
      <vt:lpstr>Illustration Nature 16:9</vt:lpstr>
      <vt:lpstr>Une chouette journée à Onzain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 chouette journée à Onzain</dc:title>
  <dc:creator>magali redouin</dc:creator>
  <cp:lastModifiedBy>magali redouin</cp:lastModifiedBy>
  <cp:revision>1</cp:revision>
  <dcterms:created xsi:type="dcterms:W3CDTF">2022-04-06T10:12:26Z</dcterms:created>
  <dcterms:modified xsi:type="dcterms:W3CDTF">2022-04-06T10:20:09Z</dcterms:modified>
</cp:coreProperties>
</file>