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4" r:id="rId26"/>
    <p:sldId id="285" r:id="rId27"/>
    <p:sldId id="287" r:id="rId28"/>
    <p:sldId id="289" r:id="rId29"/>
    <p:sldId id="290" r:id="rId30"/>
    <p:sldId id="292" r:id="rId31"/>
    <p:sldId id="294" r:id="rId32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44392-4E99-488D-B8FF-544F993C746C}" type="datetimeFigureOut">
              <a:rPr lang="fr-FR" smtClean="0"/>
              <a:t>17/05/2021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7FD2-F5AE-445D-8F50-218A61D48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8455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44392-4E99-488D-B8FF-544F993C746C}" type="datetimeFigureOut">
              <a:rPr lang="fr-FR" smtClean="0"/>
              <a:t>17/05/2021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7FD2-F5AE-445D-8F50-218A61D48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630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44392-4E99-488D-B8FF-544F993C746C}" type="datetimeFigureOut">
              <a:rPr lang="fr-FR" smtClean="0"/>
              <a:t>17/05/2021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7FD2-F5AE-445D-8F50-218A61D48B14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155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44392-4E99-488D-B8FF-544F993C746C}" type="datetimeFigureOut">
              <a:rPr lang="fr-FR" smtClean="0"/>
              <a:t>17/05/2021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7FD2-F5AE-445D-8F50-218A61D48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21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44392-4E99-488D-B8FF-544F993C746C}" type="datetimeFigureOut">
              <a:rPr lang="fr-FR" smtClean="0"/>
              <a:t>17/05/2021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7FD2-F5AE-445D-8F50-218A61D48B14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0549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44392-4E99-488D-B8FF-544F993C746C}" type="datetimeFigureOut">
              <a:rPr lang="fr-FR" smtClean="0"/>
              <a:t>17/05/2021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7FD2-F5AE-445D-8F50-218A61D48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628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44392-4E99-488D-B8FF-544F993C746C}" type="datetimeFigureOut">
              <a:rPr lang="fr-FR" smtClean="0"/>
              <a:t>17/05/2021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7FD2-F5AE-445D-8F50-218A61D48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822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44392-4E99-488D-B8FF-544F993C746C}" type="datetimeFigureOut">
              <a:rPr lang="fr-FR" smtClean="0"/>
              <a:t>17/05/2021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7FD2-F5AE-445D-8F50-218A61D48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937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44392-4E99-488D-B8FF-544F993C746C}" type="datetimeFigureOut">
              <a:rPr lang="fr-FR" smtClean="0"/>
              <a:t>17/05/2021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7FD2-F5AE-445D-8F50-218A61D48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379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44392-4E99-488D-B8FF-544F993C746C}" type="datetimeFigureOut">
              <a:rPr lang="fr-FR" smtClean="0"/>
              <a:t>17/05/2021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7FD2-F5AE-445D-8F50-218A61D48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09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44392-4E99-488D-B8FF-544F993C746C}" type="datetimeFigureOut">
              <a:rPr lang="fr-FR" smtClean="0"/>
              <a:t>17/05/2021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7FD2-F5AE-445D-8F50-218A61D48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2368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44392-4E99-488D-B8FF-544F993C746C}" type="datetimeFigureOut">
              <a:rPr lang="fr-FR" smtClean="0"/>
              <a:t>17/05/2021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7FD2-F5AE-445D-8F50-218A61D48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9532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44392-4E99-488D-B8FF-544F993C746C}" type="datetimeFigureOut">
              <a:rPr lang="fr-FR" smtClean="0"/>
              <a:t>17/05/2021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7FD2-F5AE-445D-8F50-218A61D48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0432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44392-4E99-488D-B8FF-544F993C746C}" type="datetimeFigureOut">
              <a:rPr lang="fr-FR" smtClean="0"/>
              <a:t>17/05/2021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7FD2-F5AE-445D-8F50-218A61D48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578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44392-4E99-488D-B8FF-544F993C746C}" type="datetimeFigureOut">
              <a:rPr lang="fr-FR" smtClean="0"/>
              <a:t>17/05/2021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7FD2-F5AE-445D-8F50-218A61D48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253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44392-4E99-488D-B8FF-544F993C746C}" type="datetimeFigureOut">
              <a:rPr lang="fr-FR" smtClean="0"/>
              <a:t>17/05/2021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77FD2-F5AE-445D-8F50-218A61D48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716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44392-4E99-488D-B8FF-544F993C746C}" type="datetimeFigureOut">
              <a:rPr lang="fr-FR" smtClean="0"/>
              <a:t>17/05/2021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4E77FD2-F5AE-445D-8F50-218A61D48B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80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8265006" cy="1646302"/>
          </a:xfrm>
        </p:spPr>
        <p:txBody>
          <a:bodyPr/>
          <a:lstStyle/>
          <a:p>
            <a:r>
              <a:rPr lang="fr-FR" sz="8000" dirty="0" smtClean="0"/>
              <a:t>USEP sport santé</a:t>
            </a:r>
            <a:endParaRPr lang="fr-FR" sz="8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par CP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8858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1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1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22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1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92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1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63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1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5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1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80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1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6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1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25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2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72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2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28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531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2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6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2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90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2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76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2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56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2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7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3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02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3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81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34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05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3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339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3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04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46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3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034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4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97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94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57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8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04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9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7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1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77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ortie usep santé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9705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</TotalTime>
  <Words>5</Words>
  <Application>Microsoft Office PowerPoint</Application>
  <PresentationFormat>Grand écran</PresentationFormat>
  <Paragraphs>2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5" baseType="lpstr">
      <vt:lpstr>Arial</vt:lpstr>
      <vt:lpstr>Trebuchet MS</vt:lpstr>
      <vt:lpstr>Wingdings 3</vt:lpstr>
      <vt:lpstr>Facette</vt:lpstr>
      <vt:lpstr>USEP sport santé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USEP sport santé</dc:title>
  <dc:creator>magali redouin</dc:creator>
  <cp:lastModifiedBy>magali redouin</cp:lastModifiedBy>
  <cp:revision>1</cp:revision>
  <dcterms:created xsi:type="dcterms:W3CDTF">2021-05-17T06:46:35Z</dcterms:created>
  <dcterms:modified xsi:type="dcterms:W3CDTF">2021-05-17T06:53:23Z</dcterms:modified>
</cp:coreProperties>
</file>