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8735-0C2F-4B0E-A44B-48E326C55D73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0ED-9ABC-4F0D-8570-FE5BB69D1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57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8735-0C2F-4B0E-A44B-48E326C55D73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0ED-9ABC-4F0D-8570-FE5BB69D1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1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8735-0C2F-4B0E-A44B-48E326C55D73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0ED-9ABC-4F0D-8570-FE5BB69D1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05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8735-0C2F-4B0E-A44B-48E326C55D73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0ED-9ABC-4F0D-8570-FE5BB69D1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4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8735-0C2F-4B0E-A44B-48E326C55D73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0ED-9ABC-4F0D-8570-FE5BB69D1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00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8735-0C2F-4B0E-A44B-48E326C55D73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0ED-9ABC-4F0D-8570-FE5BB69D1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0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8735-0C2F-4B0E-A44B-48E326C55D73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0ED-9ABC-4F0D-8570-FE5BB69D1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8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8735-0C2F-4B0E-A44B-48E326C55D73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0ED-9ABC-4F0D-8570-FE5BB69D1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66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8735-0C2F-4B0E-A44B-48E326C55D73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0ED-9ABC-4F0D-8570-FE5BB69D1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0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8735-0C2F-4B0E-A44B-48E326C55D73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0ED-9ABC-4F0D-8570-FE5BB69D1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82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8735-0C2F-4B0E-A44B-48E326C55D73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0ED-9ABC-4F0D-8570-FE5BB69D1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0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8735-0C2F-4B0E-A44B-48E326C55D73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60ED-9ABC-4F0D-8570-FE5BB69D1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317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VETEMENTS PERDUS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351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9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3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9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1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9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6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9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8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9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9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1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9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4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9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3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9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2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9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1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9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447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Grand écran</PresentationFormat>
  <Paragraphs>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VETEMENTS PERDUS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VETEMENTS PERDUS</dc:title>
  <dc:creator>magali redouin</dc:creator>
  <cp:lastModifiedBy>magali redouin</cp:lastModifiedBy>
  <cp:revision>1</cp:revision>
  <dcterms:created xsi:type="dcterms:W3CDTF">2021-06-24T12:18:11Z</dcterms:created>
  <dcterms:modified xsi:type="dcterms:W3CDTF">2021-06-24T12:18:26Z</dcterms:modified>
</cp:coreProperties>
</file>