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80" r:id="rId21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1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0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4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0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90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17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0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8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7712-CA95-4915-BB8F-46490D0E26B7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A891-2A7B-48CE-9346-6BD8BD988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0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Vive le foot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2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1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IAX30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5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MXE26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7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OT USEP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67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Grand écran</PresentationFormat>
  <Paragraphs>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Vive le foot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Vive le foot</dc:title>
  <dc:creator>magali redouin</dc:creator>
  <cp:lastModifiedBy>magali redouin</cp:lastModifiedBy>
  <cp:revision>1</cp:revision>
  <dcterms:created xsi:type="dcterms:W3CDTF">2021-06-25T13:05:10Z</dcterms:created>
  <dcterms:modified xsi:type="dcterms:W3CDTF">2021-06-25T13:05:31Z</dcterms:modified>
</cp:coreProperties>
</file>